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9F4CE-E50C-4199-ABE8-4D152AAC4D84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370D0-9714-47A9-A32C-119C8E8893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14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569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10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58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037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683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651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400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96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90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63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E69D-E478-4AD0-993B-9999BD22686A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62856-CCC9-4CFA-BB17-2AE41F36F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03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16" r="9638"/>
          <a:stretch/>
        </p:blipFill>
        <p:spPr>
          <a:xfrm>
            <a:off x="3230182" y="0"/>
            <a:ext cx="5029200" cy="32125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83798" y="2634267"/>
            <a:ext cx="76459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	</a:t>
            </a:r>
            <a:r>
              <a:rPr lang="en-US" sz="3000" b="1" dirty="0" err="1" smtClean="0"/>
              <a:t>Lënda</a:t>
            </a:r>
            <a:r>
              <a:rPr lang="en-US" sz="3000" b="1" dirty="0" smtClean="0"/>
              <a:t>: </a:t>
            </a:r>
            <a:r>
              <a:rPr lang="en-US" sz="3000" b="1" dirty="0" err="1" smtClean="0"/>
              <a:t>Shkenca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natyrore</a:t>
            </a:r>
            <a:endParaRPr lang="en-US" sz="3000" b="1" dirty="0"/>
          </a:p>
          <a:p>
            <a:endParaRPr lang="en-US" b="1" dirty="0"/>
          </a:p>
          <a:p>
            <a:r>
              <a:rPr lang="en-US" dirty="0" err="1" smtClean="0"/>
              <a:t>Klasa</a:t>
            </a:r>
            <a:r>
              <a:rPr lang="en-US" dirty="0" smtClean="0"/>
              <a:t>:</a:t>
            </a:r>
            <a:r>
              <a:rPr lang="sq-AL" dirty="0" smtClean="0"/>
              <a:t>V</a:t>
            </a:r>
            <a:endParaRPr lang="en-US" dirty="0" smtClean="0"/>
          </a:p>
          <a:p>
            <a:r>
              <a:rPr lang="en-US" dirty="0" err="1" smtClean="0"/>
              <a:t>Mësimdhënësi</a:t>
            </a:r>
            <a:r>
              <a:rPr lang="en-US" dirty="0" smtClean="0"/>
              <a:t>: </a:t>
            </a:r>
            <a:r>
              <a:rPr lang="en-US" dirty="0" err="1" smtClean="0"/>
              <a:t>Nertila</a:t>
            </a:r>
            <a:r>
              <a:rPr lang="en-US" dirty="0" smtClean="0"/>
              <a:t> </a:t>
            </a:r>
            <a:r>
              <a:rPr lang="en-US" dirty="0" err="1" smtClean="0"/>
              <a:t>Osmani</a:t>
            </a:r>
            <a:r>
              <a:rPr lang="en-US" dirty="0" smtClean="0"/>
              <a:t> </a:t>
            </a:r>
            <a:r>
              <a:rPr lang="en-US" dirty="0" err="1" smtClean="0"/>
              <a:t>Korumi</a:t>
            </a:r>
            <a:endParaRPr lang="en-US" dirty="0"/>
          </a:p>
          <a:p>
            <a:r>
              <a:rPr lang="en-US" dirty="0" err="1"/>
              <a:t>Mbështetja</a:t>
            </a:r>
            <a:r>
              <a:rPr lang="en-US" dirty="0"/>
              <a:t> </a:t>
            </a:r>
            <a:r>
              <a:rPr lang="en-US" dirty="0" err="1" smtClean="0"/>
              <a:t>teknike</a:t>
            </a:r>
            <a:r>
              <a:rPr lang="en-US" dirty="0"/>
              <a:t>:</a:t>
            </a:r>
          </a:p>
          <a:p>
            <a:r>
              <a:rPr lang="en-US" dirty="0" err="1"/>
              <a:t>Drejtori</a:t>
            </a:r>
            <a:r>
              <a:rPr lang="en-US" dirty="0" smtClean="0"/>
              <a:t>: </a:t>
            </a:r>
            <a:r>
              <a:rPr lang="en-US" dirty="0" err="1" smtClean="0"/>
              <a:t>Teuta</a:t>
            </a:r>
            <a:r>
              <a:rPr lang="en-US" dirty="0" smtClean="0"/>
              <a:t> </a:t>
            </a:r>
            <a:r>
              <a:rPr lang="en-US" dirty="0" err="1" smtClean="0"/>
              <a:t>Idrizi</a:t>
            </a:r>
            <a:endParaRPr lang="en-US" dirty="0"/>
          </a:p>
          <a:p>
            <a:r>
              <a:rPr lang="en-US" dirty="0" err="1"/>
              <a:t>Shkolla</a:t>
            </a:r>
            <a:r>
              <a:rPr lang="en-US" dirty="0"/>
              <a:t> </a:t>
            </a:r>
            <a:r>
              <a:rPr lang="en-US" dirty="0" err="1"/>
              <a:t>fillore</a:t>
            </a:r>
            <a:r>
              <a:rPr lang="en-US" dirty="0" smtClean="0"/>
              <a:t>: LIRIA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Data:29.05.2020</a:t>
            </a:r>
          </a:p>
          <a:p>
            <a:endParaRPr lang="en-US" dirty="0"/>
          </a:p>
        </p:txBody>
      </p:sp>
      <p:pic>
        <p:nvPicPr>
          <p:cNvPr id="4098" name="Picture 2" descr="C:\Users\Shiqo\Desktop\liri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1053" y="488658"/>
            <a:ext cx="3267075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3538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Hulumtimi</a:t>
            </a:r>
            <a:r>
              <a:rPr lang="en-US" dirty="0" smtClean="0"/>
              <a:t> I </a:t>
            </a:r>
            <a:r>
              <a:rPr lang="en-US" dirty="0" err="1" smtClean="0"/>
              <a:t>mbirjes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bimeve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Pasi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shperndahen</a:t>
            </a:r>
            <a:r>
              <a:rPr lang="en-US" dirty="0" smtClean="0"/>
              <a:t> </a:t>
            </a:r>
            <a:r>
              <a:rPr lang="en-US" dirty="0" err="1" smtClean="0"/>
              <a:t>farat,fillon</a:t>
            </a:r>
            <a:r>
              <a:rPr lang="en-US" dirty="0" smtClean="0"/>
              <a:t> </a:t>
            </a:r>
            <a:r>
              <a:rPr lang="en-US" dirty="0" err="1" smtClean="0"/>
              <a:t>fraza</a:t>
            </a:r>
            <a:r>
              <a:rPr lang="en-US" dirty="0" smtClean="0"/>
              <a:t> e </a:t>
            </a:r>
            <a:r>
              <a:rPr lang="en-US" dirty="0" err="1" smtClean="0"/>
              <a:t>ardhme</a:t>
            </a:r>
            <a:r>
              <a:rPr lang="en-US" dirty="0" smtClean="0"/>
              <a:t> e </a:t>
            </a:r>
            <a:r>
              <a:rPr lang="en-US" dirty="0" err="1" smtClean="0"/>
              <a:t>ciklit</a:t>
            </a:r>
            <a:r>
              <a:rPr lang="en-US" dirty="0" smtClean="0"/>
              <a:t> </a:t>
            </a:r>
            <a:r>
              <a:rPr lang="en-US" dirty="0" err="1" smtClean="0"/>
              <a:t>jetesor</a:t>
            </a:r>
            <a:r>
              <a:rPr lang="en-US" dirty="0" smtClean="0"/>
              <a:t> </a:t>
            </a:r>
            <a:r>
              <a:rPr lang="en-US" dirty="0" err="1" smtClean="0"/>
              <a:t>mbirja.ateher</a:t>
            </a:r>
            <a:r>
              <a:rPr lang="en-US" dirty="0" smtClean="0"/>
              <a:t> </a:t>
            </a:r>
            <a:r>
              <a:rPr lang="en-US" dirty="0" err="1" smtClean="0"/>
              <a:t>farat</a:t>
            </a:r>
            <a:r>
              <a:rPr lang="en-US" dirty="0" smtClean="0"/>
              <a:t> </a:t>
            </a:r>
            <a:r>
              <a:rPr lang="en-US" dirty="0" err="1" smtClean="0"/>
              <a:t>zhvillohen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rriten</a:t>
            </a:r>
            <a:r>
              <a:rPr lang="en-US" dirty="0" smtClean="0"/>
              <a:t> ne </a:t>
            </a:r>
            <a:r>
              <a:rPr lang="en-US" dirty="0" err="1" smtClean="0"/>
              <a:t>Toke,pastaj</a:t>
            </a:r>
            <a:r>
              <a:rPr lang="en-US" dirty="0" smtClean="0"/>
              <a:t> </a:t>
            </a:r>
            <a:r>
              <a:rPr lang="en-US" dirty="0" err="1" smtClean="0"/>
              <a:t>dalin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fidane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filluar</a:t>
            </a:r>
            <a:r>
              <a:rPr lang="en-US" dirty="0" smtClean="0"/>
              <a:t> </a:t>
            </a:r>
            <a:r>
              <a:rPr lang="en-US" dirty="0" err="1" smtClean="0"/>
              <a:t>jete</a:t>
            </a:r>
            <a:r>
              <a:rPr lang="en-US" dirty="0" smtClean="0"/>
              <a:t> </a:t>
            </a:r>
            <a:r>
              <a:rPr lang="en-US" dirty="0" err="1" smtClean="0"/>
              <a:t>farave</a:t>
            </a: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nevojiten</a:t>
            </a:r>
            <a:r>
              <a:rPr lang="en-US" dirty="0" smtClean="0"/>
              <a:t> </a:t>
            </a:r>
            <a:r>
              <a:rPr lang="en-US" dirty="0" err="1" smtClean="0"/>
              <a:t>kushte</a:t>
            </a:r>
            <a:r>
              <a:rPr lang="en-US" dirty="0" smtClean="0"/>
              <a:t> </a:t>
            </a:r>
            <a:r>
              <a:rPr lang="en-US" dirty="0" err="1" smtClean="0"/>
              <a:t>perkatese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Farave</a:t>
            </a:r>
            <a:r>
              <a:rPr lang="en-US" dirty="0" smtClean="0"/>
              <a:t>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mbije</a:t>
            </a: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nevojitet</a:t>
            </a:r>
            <a:r>
              <a:rPr lang="en-US" dirty="0" smtClean="0"/>
              <a:t> 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nxehtesi,por</a:t>
            </a:r>
            <a:r>
              <a:rPr lang="en-US" dirty="0" smtClean="0"/>
              <a:t> </a:t>
            </a:r>
            <a:r>
              <a:rPr lang="en-US" dirty="0" err="1" smtClean="0"/>
              <a:t>jo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drite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Bimet</a:t>
            </a:r>
            <a:r>
              <a:rPr lang="en-US" dirty="0" smtClean="0"/>
              <a:t> </a:t>
            </a:r>
            <a:r>
              <a:rPr lang="en-US" dirty="0" err="1" smtClean="0"/>
              <a:t>rriten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kane</a:t>
            </a:r>
            <a:r>
              <a:rPr lang="en-US" dirty="0" smtClean="0"/>
              <a:t>  Toke </a:t>
            </a:r>
            <a:r>
              <a:rPr lang="en-US" dirty="0" err="1" smtClean="0"/>
              <a:t>pjellore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uje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Bimet</a:t>
            </a:r>
            <a:r>
              <a:rPr lang="en-US" dirty="0" smtClean="0"/>
              <a:t> 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rriten</a:t>
            </a:r>
            <a:r>
              <a:rPr lang="en-US" dirty="0" smtClean="0"/>
              <a:t> ne </a:t>
            </a:r>
            <a:r>
              <a:rPr lang="en-US" dirty="0" err="1" smtClean="0"/>
              <a:t>Toka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ftohte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3.Bimet </a:t>
            </a:r>
            <a:r>
              <a:rPr lang="en-US" dirty="0" err="1" smtClean="0"/>
              <a:t>fillojne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rriten</a:t>
            </a:r>
            <a:r>
              <a:rPr lang="en-US" dirty="0" smtClean="0"/>
              <a:t> ne </a:t>
            </a:r>
            <a:r>
              <a:rPr lang="en-US" dirty="0" err="1" smtClean="0"/>
              <a:t>pranvere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me </a:t>
            </a:r>
            <a:r>
              <a:rPr lang="en-US" dirty="0" err="1" smtClean="0"/>
              <a:t>ngrohte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Detyre</a:t>
            </a:r>
            <a:r>
              <a:rPr lang="en-US" dirty="0" smtClean="0"/>
              <a:t> </a:t>
            </a:r>
            <a:r>
              <a:rPr lang="en-US" dirty="0" err="1" smtClean="0"/>
              <a:t>shtepie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 </a:t>
            </a:r>
            <a:r>
              <a:rPr lang="en-US" dirty="0" err="1" smtClean="0"/>
              <a:t>quhet</a:t>
            </a:r>
            <a:r>
              <a:rPr lang="en-US" dirty="0" smtClean="0"/>
              <a:t> </a:t>
            </a:r>
            <a:r>
              <a:rPr lang="en-US" dirty="0" err="1" smtClean="0"/>
              <a:t>procesi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fillon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rritet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Mendo</a:t>
            </a:r>
            <a:r>
              <a:rPr lang="en-US" dirty="0" smtClean="0"/>
              <a:t> per ate se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jeton.A</a:t>
            </a:r>
            <a:r>
              <a:rPr lang="en-US" dirty="0" smtClean="0"/>
              <a:t> </a:t>
            </a:r>
            <a:r>
              <a:rPr lang="en-US" dirty="0" err="1" smtClean="0"/>
              <a:t>paraqiten</a:t>
            </a:r>
            <a:r>
              <a:rPr lang="en-US" dirty="0" smtClean="0"/>
              <a:t> </a:t>
            </a:r>
            <a:r>
              <a:rPr lang="en-US" dirty="0" err="1" smtClean="0"/>
              <a:t>bime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reja</a:t>
            </a:r>
            <a:r>
              <a:rPr lang="en-US" dirty="0" smtClean="0"/>
              <a:t> ne </a:t>
            </a:r>
            <a:r>
              <a:rPr lang="en-US" dirty="0" err="1" smtClean="0"/>
              <a:t>perjudhe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caktuara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vitit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koha</a:t>
            </a:r>
            <a:r>
              <a:rPr lang="en-US" dirty="0" smtClean="0"/>
              <a:t> me e </a:t>
            </a:r>
            <a:r>
              <a:rPr lang="en-US" dirty="0" err="1" smtClean="0"/>
              <a:t>pershtatcme,gjate</a:t>
            </a:r>
            <a:r>
              <a:rPr lang="en-US" dirty="0" smtClean="0"/>
              <a:t> </a:t>
            </a:r>
            <a:r>
              <a:rPr lang="en-US" dirty="0" err="1" smtClean="0"/>
              <a:t>vitit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fara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mbije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124</Words>
  <Application>Microsoft Office PowerPoint</Application>
  <PresentationFormat>Custom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Hulumtimi I mbirjes se bimeve </vt:lpstr>
      <vt:lpstr>Detyre shtepie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Aleksandar Lazovski</dc:creator>
  <cp:lastModifiedBy>Shiqo</cp:lastModifiedBy>
  <cp:revision>44</cp:revision>
  <dcterms:created xsi:type="dcterms:W3CDTF">2020-03-19T12:52:29Z</dcterms:created>
  <dcterms:modified xsi:type="dcterms:W3CDTF">2020-06-02T14:07:16Z</dcterms:modified>
</cp:coreProperties>
</file>