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15B68-E1EF-4D59-8E7F-39043E42D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2B8BE-CC34-4017-82AC-1E53FB9FE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B4620-7DAC-4220-9B21-E3B86C19D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600E-87EB-400A-83F2-E07B556827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9B204-9DD5-4482-BBA4-26E9F6184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EB63F-9C0D-42A8-8201-1CDCAC2DB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8B43-96D7-4CDC-8BD7-1EDDEF49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9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2056A-1F1C-4A7B-8FAA-D2799013B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57F40E-0771-45EE-B8F5-55BA604F6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E5BDB-9B27-4CB5-9D1D-1B3C7849B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600E-87EB-400A-83F2-E07B556827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D9864-4557-44BD-B8CE-BF9A62960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E2507-C683-4B0E-A3AD-25EC71915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8B43-96D7-4CDC-8BD7-1EDDEF49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54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D8D020-EE80-4612-9259-BEB7262424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727A74-03F9-4534-A91A-35FB5263C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287EE-152A-4895-8B54-F0DDA25F3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600E-87EB-400A-83F2-E07B556827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D6E72-7897-4378-98AA-683C31D1A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13B97-BB4A-4808-8B32-670D7F023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8B43-96D7-4CDC-8BD7-1EDDEF49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2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62957-1969-4F3B-A408-F43E44216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DA7B8-C903-44E1-9B78-171DFCC2A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58D25-BC71-4E41-8C79-4CDB82F6D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600E-87EB-400A-83F2-E07B556827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C8D03-BA8B-4850-888B-1C2939E64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84B2B-1BDD-408E-AF8C-666D07D15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8B43-96D7-4CDC-8BD7-1EDDEF49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1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AB3FD-FDE7-4FF7-8B09-4CACEB41D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AC9E0D-5B7E-475D-B8C9-36DAFFD6C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5E7CE-6539-4163-B3F1-BA0AAD51B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600E-87EB-400A-83F2-E07B556827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2AD97-A74B-4161-8DA9-5D378E71D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CF498-7719-495D-A534-ABBD83CF4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8B43-96D7-4CDC-8BD7-1EDDEF49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2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FA093-66D8-4F1F-90C6-1774F41FA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2C03B-8F84-491D-8C90-ABB97FD9D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524CAD-34A0-4E3F-AA83-80272B0B0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617D9E-06FD-4B0E-85AD-2B16F5D35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600E-87EB-400A-83F2-E07B556827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3C28CE-E24C-4D8F-AB1C-0E5112264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0B9597-EBE3-4D02-B373-27E72ED6C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8B43-96D7-4CDC-8BD7-1EDDEF49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38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57099-2A88-4D25-B897-581A16B5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98B00-0F5B-408D-B844-FD5544BFD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8A5B00-BCFD-4CE2-B983-E3483DC5B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90578A-5947-487C-8EFD-73DA728FF7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69760B-0C71-46AF-9286-EF513F7404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282624-1B15-4A60-B098-C78FFC694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600E-87EB-400A-83F2-E07B556827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D184DF-47DB-4E33-B973-1B90C09C9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D03B7C-870F-4B9D-A1FA-1F0FF9B7F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8B43-96D7-4CDC-8BD7-1EDDEF49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9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70418-B871-4BA1-ABD8-D9109C652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6F2C33-5564-415A-A3CC-EF3D1C553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600E-87EB-400A-83F2-E07B556827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07E721-6C8F-43ED-878C-B49F95C7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E3AB84-D219-4631-BB83-D82257C39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8B43-96D7-4CDC-8BD7-1EDDEF49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69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2D029-9554-42DA-9B43-773283C77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600E-87EB-400A-83F2-E07B556827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9722B0-1CE0-4739-B16E-FB5207D29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97DF5-A545-4BFE-997C-25A3550F4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8B43-96D7-4CDC-8BD7-1EDDEF49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5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9CE59-2932-4792-9D68-95B7B8E4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1D12D-0431-4822-8B05-B228399FA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66ADE9-EF21-4B46-A8C9-697CC2F5C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A645E0-117D-4A56-8B4C-E6CD44191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600E-87EB-400A-83F2-E07B556827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A126E5-FB86-4694-B008-34491CD3F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3115F7-9964-488C-BA11-B664DB7FD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8B43-96D7-4CDC-8BD7-1EDDEF49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5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CDB04-D6E6-4112-BFEC-44AEADA8A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515962-F4E6-48BD-A08E-BE55CE5829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61ECA-BA53-4254-9153-9E24A001D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AC3CBA-05A6-44D0-8FEE-2CECA16BB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600E-87EB-400A-83F2-E07B556827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7A380-D68B-4469-BA4C-1E961A102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9C83C-C2B4-40E6-9052-2BD8785FF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8B43-96D7-4CDC-8BD7-1EDDEF49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78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4BA3EB-B728-4FA7-B870-BFF23E11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856FAD-5FB7-4ABE-8B52-185954482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1F857-A432-4A73-AFC9-3E3E4185F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B600E-87EB-400A-83F2-E07B556827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AAAB8-8878-41BE-8D8C-D0EF3CF879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EF771-838F-45A5-AF6A-A00F8D04AE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28B43-96D7-4CDC-8BD7-1EDDEF49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1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07170-7B89-43D5-842A-DDEDFA1950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Vetura</a:t>
            </a:r>
            <a:r>
              <a:rPr lang="en-US" dirty="0"/>
              <a:t>”- </a:t>
            </a:r>
            <a:r>
              <a:rPr lang="en-US" dirty="0" err="1"/>
              <a:t>fllomaster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zi</a:t>
            </a:r>
            <a:r>
              <a:rPr lang="en-US" dirty="0"/>
              <a:t>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FBF62-B961-4D33-AAF9-B485E1E218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91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8BC53-AB71-4849-8208-B53E73A60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6B3EB-3BC8-4E81-AF39-E2938C4AD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8FA832A-2BA7-4BD1-87E6-870C5663C7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6743"/>
              </p:ext>
            </p:extLst>
          </p:nvPr>
        </p:nvGraphicFramePr>
        <p:xfrm>
          <a:off x="323850" y="95250"/>
          <a:ext cx="11172825" cy="650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9487703" imgH="6906281" progId="Word.Document.12">
                  <p:embed/>
                </p:oleObj>
              </mc:Choice>
              <mc:Fallback>
                <p:oleObj name="Document" r:id="rId3" imgW="9487703" imgH="69062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850" y="95250"/>
                        <a:ext cx="11172825" cy="6505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8133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AE700-4C4A-441A-B616-0F2C623B1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0E7FC-7628-4625-BD49-963D0ECEE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40474E9-EC79-4970-95F7-07F0497095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644051"/>
              </p:ext>
            </p:extLst>
          </p:nvPr>
        </p:nvGraphicFramePr>
        <p:xfrm>
          <a:off x="219074" y="200025"/>
          <a:ext cx="11839575" cy="665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ocument" r:id="rId3" imgW="9157110" imgH="6855545" progId="Word.Document.12">
                  <p:embed/>
                </p:oleObj>
              </mc:Choice>
              <mc:Fallback>
                <p:oleObj name="Document" r:id="rId3" imgW="9157110" imgH="68555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074" y="200025"/>
                        <a:ext cx="11839575" cy="665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6161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Microsoft Word Document</vt:lpstr>
      <vt:lpstr>“Vetura”- fllomaster te zi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“Vetura”- fllomaster te zi  </dc:title>
  <dc:creator>Besa Kica</dc:creator>
  <cp:lastModifiedBy>Besa Kica</cp:lastModifiedBy>
  <cp:revision>1</cp:revision>
  <dcterms:created xsi:type="dcterms:W3CDTF">2020-05-16T22:55:05Z</dcterms:created>
  <dcterms:modified xsi:type="dcterms:W3CDTF">2020-05-16T22:59:12Z</dcterms:modified>
</cp:coreProperties>
</file>