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87E0E-427E-4893-BFBF-E5AB735CE72F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48FB-8CEB-4BD3-B711-A0FAA8E37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87E0E-427E-4893-BFBF-E5AB735CE72F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48FB-8CEB-4BD3-B711-A0FAA8E37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87E0E-427E-4893-BFBF-E5AB735CE72F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48FB-8CEB-4BD3-B711-A0FAA8E37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87E0E-427E-4893-BFBF-E5AB735CE72F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48FB-8CEB-4BD3-B711-A0FAA8E37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87E0E-427E-4893-BFBF-E5AB735CE72F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48FB-8CEB-4BD3-B711-A0FAA8E37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87E0E-427E-4893-BFBF-E5AB735CE72F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48FB-8CEB-4BD3-B711-A0FAA8E37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87E0E-427E-4893-BFBF-E5AB735CE72F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48FB-8CEB-4BD3-B711-A0FAA8E37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87E0E-427E-4893-BFBF-E5AB735CE72F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48FB-8CEB-4BD3-B711-A0FAA8E37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87E0E-427E-4893-BFBF-E5AB735CE72F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48FB-8CEB-4BD3-B711-A0FAA8E37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87E0E-427E-4893-BFBF-E5AB735CE72F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48FB-8CEB-4BD3-B711-A0FAA8E37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87E0E-427E-4893-BFBF-E5AB735CE72F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48FB-8CEB-4BD3-B711-A0FAA8E37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87E0E-427E-4893-BFBF-E5AB735CE72F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F48FB-8CEB-4BD3-B711-A0FAA8E37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q.wikipedia.org/wiki/Finland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q-AL" sz="2800" dirty="0" smtClean="0"/>
              <a:t>SH.F. </a:t>
            </a:r>
            <a:r>
              <a:rPr lang="en-US" sz="2800" dirty="0" smtClean="0"/>
              <a:t>“</a:t>
            </a:r>
            <a:r>
              <a:rPr lang="en-US" sz="2800" dirty="0" smtClean="0"/>
              <a:t>LIRIA </a:t>
            </a:r>
            <a:r>
              <a:rPr lang="en-US" sz="2800" dirty="0" smtClean="0"/>
              <a:t>”</a:t>
            </a:r>
            <a:r>
              <a:rPr lang="sq-AL" sz="2800" dirty="0" smtClean="0"/>
              <a:t> </a:t>
            </a:r>
            <a:r>
              <a:rPr lang="sq-AL" sz="2800" dirty="0" smtClean="0"/>
              <a:t>– ÇAIR - SHKUP</a:t>
            </a:r>
          </a:p>
          <a:p>
            <a:r>
              <a:rPr lang="sq-AL" sz="2800" dirty="0" smtClean="0"/>
              <a:t>NJËSIA MËSIMORE – NORVEGJIA DHE FINLANDA</a:t>
            </a:r>
          </a:p>
          <a:p>
            <a:r>
              <a:rPr lang="sq-AL" sz="2800" dirty="0" smtClean="0"/>
              <a:t>KLASA – VIII-të</a:t>
            </a:r>
          </a:p>
          <a:p>
            <a:r>
              <a:rPr lang="sq-AL" sz="2800" dirty="0" smtClean="0"/>
              <a:t>ARSIMTARË</a:t>
            </a:r>
            <a:r>
              <a:rPr lang="en-US" sz="2800" smtClean="0"/>
              <a:t> – BLERIM JAKUPI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295399"/>
          </a:xfrm>
        </p:spPr>
        <p:txBody>
          <a:bodyPr>
            <a:normAutofit/>
          </a:bodyPr>
          <a:lstStyle/>
          <a:p>
            <a:r>
              <a:rPr lang="en-US" sz="2400" b="1" u="sng" dirty="0" smtClean="0"/>
              <a:t>NORVEGJIA DHE FINLANDA</a:t>
            </a:r>
            <a:endParaRPr lang="en-US" sz="24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19200"/>
            <a:ext cx="6400800" cy="4419600"/>
          </a:xfrm>
        </p:spPr>
        <p:txBody>
          <a:bodyPr>
            <a:normAutofit/>
          </a:bodyPr>
          <a:lstStyle/>
          <a:p>
            <a:pPr algn="r"/>
            <a:r>
              <a:rPr lang="sq-AL" sz="1800" b="1" dirty="0" smtClean="0"/>
              <a:t>NORVEGJIA – </a:t>
            </a:r>
          </a:p>
          <a:p>
            <a:pPr algn="r"/>
            <a:r>
              <a:rPr lang="sq-AL" sz="1800" b="1" dirty="0" smtClean="0"/>
              <a:t>KRYEQYTETI – OSLLO</a:t>
            </a:r>
          </a:p>
          <a:p>
            <a:pPr algn="r"/>
            <a:r>
              <a:rPr lang="sq-AL" sz="1800" b="1" dirty="0" smtClean="0"/>
              <a:t>SIPËRFAQJA – 385 639 KM2</a:t>
            </a:r>
          </a:p>
          <a:p>
            <a:pPr algn="r"/>
            <a:r>
              <a:rPr lang="sq-AL" sz="1800" b="1" dirty="0" smtClean="0"/>
              <a:t>POPULLSIA </a:t>
            </a:r>
            <a:r>
              <a:rPr lang="sq-AL" sz="1800" dirty="0" smtClean="0"/>
              <a:t>– </a:t>
            </a:r>
            <a:r>
              <a:rPr lang="sq-AL" sz="1800" b="1" dirty="0" smtClean="0"/>
              <a:t>RRETH 4.5 MILIONË /B</a:t>
            </a:r>
            <a:r>
              <a:rPr lang="sq-AL" sz="1800" dirty="0" smtClean="0"/>
              <a:t> </a:t>
            </a:r>
          </a:p>
          <a:p>
            <a:pPr algn="r"/>
            <a:endParaRPr lang="sq-AL" sz="1800" dirty="0" smtClean="0"/>
          </a:p>
          <a:p>
            <a:pPr algn="r"/>
            <a:endParaRPr lang="sq-AL" sz="1800" dirty="0" smtClean="0"/>
          </a:p>
          <a:p>
            <a:pPr algn="r"/>
            <a:endParaRPr lang="sq-AL" sz="1800" b="1" dirty="0"/>
          </a:p>
          <a:p>
            <a:pPr algn="r"/>
            <a:r>
              <a:rPr lang="sq-AL" sz="1800" b="1" dirty="0" smtClean="0"/>
              <a:t>FINLANDA –</a:t>
            </a:r>
          </a:p>
          <a:p>
            <a:pPr algn="r"/>
            <a:r>
              <a:rPr lang="sq-AL" sz="1800" b="1" dirty="0" smtClean="0"/>
              <a:t>KRYEQYTETI – HELSINKI </a:t>
            </a:r>
          </a:p>
          <a:p>
            <a:pPr algn="r"/>
            <a:r>
              <a:rPr lang="sq-AL" sz="1800" b="1" dirty="0" smtClean="0"/>
              <a:t>SIPËRFAQJA – 338 145 KM2</a:t>
            </a:r>
          </a:p>
          <a:p>
            <a:pPr algn="r"/>
            <a:r>
              <a:rPr lang="sq-AL" sz="1800" b="1" dirty="0" smtClean="0"/>
              <a:t>POPULLSIA- MBI 5 MILIONË/B </a:t>
            </a:r>
            <a:endParaRPr lang="sq-AL" sz="1800" b="1" dirty="0"/>
          </a:p>
          <a:p>
            <a:endParaRPr lang="sq-AL" sz="1800" dirty="0" smtClean="0"/>
          </a:p>
          <a:p>
            <a:endParaRPr lang="sq-AL" sz="1800" dirty="0"/>
          </a:p>
          <a:p>
            <a:endParaRPr lang="sq-AL" sz="1800" dirty="0" smtClean="0"/>
          </a:p>
          <a:p>
            <a:endParaRPr lang="en-US" sz="1800" dirty="0"/>
          </a:p>
        </p:txBody>
      </p:sp>
      <p:pic>
        <p:nvPicPr>
          <p:cNvPr id="1026" name="Picture 2" descr="C:\Users\PackardBell\Desktop\FL.NOR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2857500" cy="2076450"/>
          </a:xfrm>
          <a:prstGeom prst="rect">
            <a:avLst/>
          </a:prstGeom>
          <a:noFill/>
        </p:spPr>
      </p:pic>
      <p:pic>
        <p:nvPicPr>
          <p:cNvPr id="1027" name="Picture 3" descr="C:\Users\PackardBell\Desktop\F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352800"/>
            <a:ext cx="2857500" cy="174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q-AL" sz="2400" b="1" dirty="0" smtClean="0"/>
              <a:t>NORVEGJIA (OSLLO)</a:t>
            </a:r>
            <a:br>
              <a:rPr lang="sq-AL" sz="2400" b="1" dirty="0" smtClean="0"/>
            </a:br>
            <a:r>
              <a:rPr lang="sq-AL" sz="2400" b="1" dirty="0" smtClean="0"/>
              <a:t>POZITA GJEOGRAFIKE</a:t>
            </a:r>
            <a:endParaRPr lang="en-US" sz="2400" b="1" dirty="0"/>
          </a:p>
        </p:txBody>
      </p:sp>
      <p:pic>
        <p:nvPicPr>
          <p:cNvPr id="2050" name="Picture 2" descr="C:\Users\PackardBell\Desktop\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248400" cy="3358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b="1" dirty="0" smtClean="0"/>
              <a:t>NORVEGJIA (OSLLO)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q-AL" sz="2000" b="1" dirty="0" smtClean="0"/>
              <a:t>POZITA GJEOGRAFIKE – </a:t>
            </a:r>
            <a:r>
              <a:rPr lang="sq-AL" sz="2000" dirty="0" smtClean="0"/>
              <a:t>shtrihet në pjesën peerëndimore dhe veriore të G.Skandinavë. </a:t>
            </a:r>
          </a:p>
          <a:p>
            <a:r>
              <a:rPr lang="sq-AL" sz="2000" b="1" dirty="0" smtClean="0"/>
              <a:t>Laget nga deti: </a:t>
            </a:r>
            <a:r>
              <a:rPr lang="sq-AL" sz="2000" dirty="0"/>
              <a:t>d</a:t>
            </a:r>
            <a:r>
              <a:rPr lang="sq-AL" sz="2000" dirty="0" smtClean="0"/>
              <a:t>eti Barenc,  deti Norvegjisë dhe deti Veriut.</a:t>
            </a:r>
          </a:p>
          <a:p>
            <a:r>
              <a:rPr lang="sq-AL" sz="2000" b="1" dirty="0" smtClean="0"/>
              <a:t>KUFIZOHET – </a:t>
            </a:r>
            <a:r>
              <a:rPr lang="sq-AL" sz="2000" dirty="0" smtClean="0"/>
              <a:t>me Suedinë ndërsa në jug ngushtica Skagerak e ndanë nga Danimarka.</a:t>
            </a:r>
          </a:p>
          <a:p>
            <a:r>
              <a:rPr lang="sq-AL" sz="2000" b="1" dirty="0" smtClean="0"/>
              <a:t>RELIEVI – </a:t>
            </a:r>
            <a:r>
              <a:rPr lang="sq-AL" sz="2000" dirty="0" smtClean="0"/>
              <a:t>përbëhet nga malet e vjetra Skandinave, ku në viset e larta malore dallohen vende të mbuluara me borë dhe akull të përhershëm.</a:t>
            </a:r>
          </a:p>
          <a:p>
            <a:r>
              <a:rPr lang="sq-AL" sz="2000" b="1" dirty="0" smtClean="0"/>
              <a:t>AKULLNAJA MË E MADHE – </a:t>
            </a:r>
            <a:r>
              <a:rPr lang="sq-AL" sz="2000" dirty="0"/>
              <a:t>J</a:t>
            </a:r>
            <a:r>
              <a:rPr lang="sq-AL" sz="2000" dirty="0" smtClean="0"/>
              <a:t>ustedalzbreit (855 km2).</a:t>
            </a:r>
          </a:p>
          <a:p>
            <a:r>
              <a:rPr lang="sq-AL" sz="2000" b="1" dirty="0" smtClean="0"/>
              <a:t>VIJA BREGDETARE DALLOHET ME – </a:t>
            </a:r>
            <a:r>
              <a:rPr lang="sq-AL" sz="2000" dirty="0" smtClean="0"/>
              <a:t>ishujë, gadishujë dhe gjire të ngushta dhe të gjata – FJORDE ( Sogne, Hardanger dhe Trondheim).</a:t>
            </a:r>
          </a:p>
          <a:p>
            <a:r>
              <a:rPr lang="sq-AL" sz="2000" b="1" dirty="0" smtClean="0"/>
              <a:t>KLIMA -  </a:t>
            </a:r>
            <a:r>
              <a:rPr lang="sq-AL" sz="2000" dirty="0" smtClean="0"/>
              <a:t>atlantike, kontinentale dhe subpolare.</a:t>
            </a:r>
          </a:p>
          <a:p>
            <a:r>
              <a:rPr lang="sq-AL" sz="2000" b="1" dirty="0" smtClean="0"/>
              <a:t>LUMENJTË – </a:t>
            </a:r>
            <a:r>
              <a:rPr lang="sq-AL" sz="2000" dirty="0" smtClean="0"/>
              <a:t>të shkurtë dhe me ujë të bollshëm.</a:t>
            </a:r>
          </a:p>
          <a:p>
            <a:r>
              <a:rPr lang="sq-AL" sz="2000" b="1" dirty="0" smtClean="0"/>
              <a:t>POPULLSIA – </a:t>
            </a:r>
            <a:r>
              <a:rPr lang="sq-AL" sz="2000" dirty="0" smtClean="0"/>
              <a:t>homogjene, ku pakicat kombëtare janë laponët, finlandezët etj.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r>
              <a:rPr lang="sq-AL" sz="2000" b="1" dirty="0" smtClean="0"/>
              <a:t>BUJQËSIA – </a:t>
            </a:r>
            <a:r>
              <a:rPr lang="sq-AL" sz="2000" dirty="0" smtClean="0"/>
              <a:t>mbjellen elbi, tërshëra, patatet etj.</a:t>
            </a:r>
            <a:endParaRPr lang="sq-AL" sz="1600" dirty="0"/>
          </a:p>
          <a:p>
            <a:r>
              <a:rPr lang="sq-AL" sz="2000" b="1" dirty="0" smtClean="0"/>
              <a:t>BLEGTORIA – </a:t>
            </a:r>
            <a:r>
              <a:rPr lang="sq-AL" sz="2000" dirty="0" smtClean="0"/>
              <a:t>lopë, dele, derra etj.</a:t>
            </a:r>
          </a:p>
          <a:p>
            <a:r>
              <a:rPr lang="sq-AL" sz="2000" b="1" dirty="0" smtClean="0"/>
              <a:t>VEPRIMTARI TRADICIONALE ËSHTË – </a:t>
            </a:r>
            <a:r>
              <a:rPr lang="sq-AL" sz="2000" dirty="0" smtClean="0"/>
              <a:t>peshkimi, që zë vendin e tretë në Botë në gjuajtjen e peshkut pas Perusë dhe Japonisë.</a:t>
            </a:r>
            <a:r>
              <a:rPr lang="sq-AL" sz="2000" dirty="0"/>
              <a:t> </a:t>
            </a:r>
            <a:r>
              <a:rPr lang="sq-AL" sz="2000" dirty="0" smtClean="0"/>
              <a:t>Përgjatë vijës bregdetare janë mbi 200 fabrika që merren me përpunimin e peshkut.</a:t>
            </a:r>
          </a:p>
          <a:p>
            <a:r>
              <a:rPr lang="sq-AL" sz="2000" b="1" dirty="0" smtClean="0"/>
              <a:t>PASURITË NATYRORE – </a:t>
            </a:r>
            <a:r>
              <a:rPr lang="sq-AL" sz="2000" dirty="0" smtClean="0"/>
              <a:t>hekurë, mangan, pirit, boksit dhe minerale të tjera.</a:t>
            </a:r>
          </a:p>
          <a:p>
            <a:r>
              <a:rPr lang="sq-AL" sz="2000" b="1" dirty="0" smtClean="0"/>
              <a:t>INDUSTRIA – </a:t>
            </a:r>
            <a:r>
              <a:rPr lang="sq-AL" sz="2000" dirty="0" smtClean="0"/>
              <a:t>metalurgjia, elektrokimia, ushqimore, drurit etj, ndërsa njihet për prodhimin e aluminit.</a:t>
            </a:r>
            <a:endParaRPr lang="sq-AL" sz="2000" b="1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dirty="0" smtClean="0"/>
              <a:t>Finlanda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33538" y="1658566"/>
            <a:ext cx="4076923" cy="44092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q-AL" sz="2800" b="1" dirty="0" smtClean="0"/>
              <a:t>FINLANDA ( HELSINKI)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830763"/>
          </a:xfrm>
        </p:spPr>
        <p:txBody>
          <a:bodyPr>
            <a:normAutofit/>
          </a:bodyPr>
          <a:lstStyle/>
          <a:p>
            <a:r>
              <a:rPr lang="en-US" sz="2000" b="1" dirty="0" err="1">
                <a:hlinkClick r:id="rId2" tooltip="Finlanda"/>
              </a:rPr>
              <a:t>Finlanda</a:t>
            </a:r>
            <a:r>
              <a:rPr lang="en-US" sz="2000" dirty="0"/>
              <a:t> </a:t>
            </a:r>
            <a:r>
              <a:rPr lang="en-US" sz="2000" dirty="0" err="1"/>
              <a:t>ndodhet</a:t>
            </a:r>
            <a:r>
              <a:rPr lang="en-US" sz="2000" dirty="0"/>
              <a:t> </a:t>
            </a:r>
            <a:r>
              <a:rPr lang="en-US" sz="2000" dirty="0" err="1"/>
              <a:t>në</a:t>
            </a:r>
            <a:r>
              <a:rPr lang="en-US" sz="2000" dirty="0"/>
              <a:t> </a:t>
            </a:r>
            <a:r>
              <a:rPr lang="en-US" sz="2000" dirty="0" err="1"/>
              <a:t>pjesën</a:t>
            </a:r>
            <a:r>
              <a:rPr lang="en-US" sz="2000" dirty="0"/>
              <a:t> </a:t>
            </a:r>
            <a:r>
              <a:rPr lang="en-US" sz="2000" dirty="0" err="1"/>
              <a:t>veriore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 </a:t>
            </a:r>
            <a:r>
              <a:rPr lang="en-US" sz="2000" dirty="0" err="1"/>
              <a:t>Evropës</a:t>
            </a:r>
            <a:r>
              <a:rPr lang="en-US" sz="2000" dirty="0"/>
              <a:t>, me </a:t>
            </a:r>
            <a:r>
              <a:rPr lang="en-US" sz="2000" dirty="0" err="1"/>
              <a:t>dalje</a:t>
            </a:r>
            <a:r>
              <a:rPr lang="en-US" sz="2000" dirty="0"/>
              <a:t> </a:t>
            </a:r>
            <a:r>
              <a:rPr lang="en-US" sz="2000" dirty="0" err="1"/>
              <a:t>në</a:t>
            </a:r>
            <a:r>
              <a:rPr lang="en-US" sz="2000" dirty="0"/>
              <a:t> </a:t>
            </a:r>
            <a:r>
              <a:rPr lang="en-US" sz="2000" dirty="0" err="1" smtClean="0"/>
              <a:t>detin</a:t>
            </a:r>
            <a:r>
              <a:rPr lang="en-US" sz="2000" dirty="0" smtClean="0"/>
              <a:t> </a:t>
            </a:r>
            <a:r>
              <a:rPr lang="en-US" sz="2000" dirty="0" err="1" smtClean="0"/>
              <a:t>Baltik</a:t>
            </a:r>
            <a:r>
              <a:rPr lang="en-US" sz="2000" dirty="0" smtClean="0"/>
              <a:t>,</a:t>
            </a:r>
            <a:r>
              <a:rPr lang="en-US" sz="2000" dirty="0"/>
              <a:t> </a:t>
            </a:r>
            <a:r>
              <a:rPr lang="en-US" sz="2000" dirty="0" err="1"/>
              <a:t>gjirin</a:t>
            </a:r>
            <a:r>
              <a:rPr lang="en-US" sz="2000" dirty="0"/>
              <a:t> </a:t>
            </a:r>
            <a:r>
              <a:rPr lang="en-US" sz="2000" smtClean="0"/>
              <a:t>Botni</a:t>
            </a:r>
            <a:r>
              <a:rPr lang="sq-AL" sz="2000" smtClean="0"/>
              <a:t>së</a:t>
            </a:r>
            <a:r>
              <a:rPr lang="en-US" sz="2000" dirty="0" smtClean="0"/>
              <a:t>,</a:t>
            </a:r>
            <a:r>
              <a:rPr lang="en-US" sz="2000" dirty="0"/>
              <a:t> </a:t>
            </a:r>
            <a:r>
              <a:rPr lang="en-US" sz="2000" dirty="0" err="1"/>
              <a:t>gjirin</a:t>
            </a:r>
            <a:r>
              <a:rPr lang="en-US" sz="2000" dirty="0"/>
              <a:t> e </a:t>
            </a:r>
            <a:r>
              <a:rPr lang="en-US" sz="2000" dirty="0" smtClean="0"/>
              <a:t>Fin</a:t>
            </a:r>
            <a:r>
              <a:rPr lang="sq-AL" sz="2000" dirty="0" smtClean="0"/>
              <a:t>landës,</a:t>
            </a:r>
            <a:r>
              <a:rPr lang="en-US" sz="2000" dirty="0"/>
              <a:t> </a:t>
            </a:r>
            <a:r>
              <a:rPr lang="en-US" sz="2000" dirty="0" err="1"/>
              <a:t>në</a:t>
            </a:r>
            <a:r>
              <a:rPr lang="en-US" sz="2000" dirty="0"/>
              <a:t> </a:t>
            </a:r>
            <a:r>
              <a:rPr lang="en-US" sz="2000" dirty="0" err="1"/>
              <a:t>mes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Suedisë</a:t>
            </a:r>
            <a:r>
              <a:rPr lang="en-US" sz="2000" dirty="0"/>
              <a:t> </a:t>
            </a:r>
            <a:r>
              <a:rPr lang="en-US" sz="2000" dirty="0" err="1"/>
              <a:t>dhe</a:t>
            </a:r>
            <a:r>
              <a:rPr lang="en-US" sz="2000" dirty="0"/>
              <a:t> </a:t>
            </a:r>
            <a:r>
              <a:rPr lang="en-US" sz="2000" dirty="0" err="1"/>
              <a:t>Rusisë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sq-AL" sz="2000" b="1" dirty="0" smtClean="0"/>
              <a:t>KUFIZOHET</a:t>
            </a:r>
            <a:r>
              <a:rPr lang="sq-AL" sz="2000" dirty="0" smtClean="0"/>
              <a:t>- me </a:t>
            </a:r>
            <a:r>
              <a:rPr lang="en-US" sz="2000" dirty="0"/>
              <a:t> </a:t>
            </a:r>
            <a:r>
              <a:rPr lang="en-US" sz="2000" dirty="0" err="1" smtClean="0"/>
              <a:t>Norvegji</a:t>
            </a:r>
            <a:r>
              <a:rPr lang="sq-AL" sz="2000" dirty="0" smtClean="0"/>
              <a:t>në, </a:t>
            </a:r>
            <a:r>
              <a:rPr lang="en-US" sz="2000" dirty="0"/>
              <a:t> </a:t>
            </a:r>
            <a:r>
              <a:rPr lang="en-US" sz="2000" dirty="0" err="1" smtClean="0"/>
              <a:t>Suedi</a:t>
            </a:r>
            <a:r>
              <a:rPr lang="sq-AL" sz="2000" dirty="0" smtClean="0"/>
              <a:t>në </a:t>
            </a:r>
            <a:r>
              <a:rPr lang="en-US" sz="2000" dirty="0" err="1" smtClean="0"/>
              <a:t>dhe</a:t>
            </a:r>
            <a:r>
              <a:rPr lang="en-US" sz="2000" dirty="0"/>
              <a:t> </a:t>
            </a:r>
            <a:r>
              <a:rPr lang="en-US" sz="2000" dirty="0" err="1" smtClean="0"/>
              <a:t>Rusi</a:t>
            </a:r>
            <a:r>
              <a:rPr lang="sq-AL" sz="2000" dirty="0" smtClean="0"/>
              <a:t>n.</a:t>
            </a:r>
            <a:endParaRPr lang="en-US" sz="2000" dirty="0"/>
          </a:p>
          <a:p>
            <a:r>
              <a:rPr lang="sq-AL" sz="2000" b="1" dirty="0" smtClean="0"/>
              <a:t>KLIMA </a:t>
            </a:r>
            <a:r>
              <a:rPr lang="sq-AL" sz="2000" dirty="0" smtClean="0"/>
              <a:t>- </a:t>
            </a:r>
            <a:r>
              <a:rPr lang="en-US" sz="2000" dirty="0" err="1" smtClean="0"/>
              <a:t>polare</a:t>
            </a:r>
            <a:r>
              <a:rPr lang="en-US" sz="2000" dirty="0" smtClean="0"/>
              <a:t> </a:t>
            </a:r>
            <a:r>
              <a:rPr lang="en-US" sz="2000" dirty="0"/>
              <a:t>e </a:t>
            </a:r>
            <a:r>
              <a:rPr lang="en-US" sz="2000" dirty="0" err="1"/>
              <a:t>ftohtë</a:t>
            </a:r>
            <a:r>
              <a:rPr lang="en-US" sz="2000" dirty="0"/>
              <a:t>. </a:t>
            </a:r>
            <a:r>
              <a:rPr lang="en-US" sz="2000" dirty="0" err="1"/>
              <a:t>Falë</a:t>
            </a:r>
            <a:r>
              <a:rPr lang="en-US" sz="2000" dirty="0"/>
              <a:t> </a:t>
            </a:r>
            <a:r>
              <a:rPr lang="en-US" sz="2000" dirty="0" err="1"/>
              <a:t>liqeneve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shumtë</a:t>
            </a:r>
            <a:r>
              <a:rPr lang="en-US" sz="2000" dirty="0"/>
              <a:t> </a:t>
            </a:r>
            <a:r>
              <a:rPr lang="en-US" sz="2000" dirty="0" err="1"/>
              <a:t>në</a:t>
            </a:r>
            <a:r>
              <a:rPr lang="en-US" sz="2000" dirty="0"/>
              <a:t> </a:t>
            </a:r>
            <a:r>
              <a:rPr lang="en-US" sz="2000" dirty="0" err="1"/>
              <a:t>këtë</a:t>
            </a:r>
            <a:r>
              <a:rPr lang="en-US" sz="2000" dirty="0"/>
              <a:t> </a:t>
            </a:r>
            <a:r>
              <a:rPr lang="en-US" sz="2000" dirty="0" err="1"/>
              <a:t>pjesë</a:t>
            </a:r>
            <a:r>
              <a:rPr lang="en-US" sz="2000" dirty="0"/>
              <a:t> (60 000 </a:t>
            </a:r>
            <a:r>
              <a:rPr lang="en-US" sz="2000" dirty="0" err="1"/>
              <a:t>liqenjë</a:t>
            </a:r>
            <a:r>
              <a:rPr lang="en-US" sz="2000" dirty="0"/>
              <a:t>)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cilët</a:t>
            </a:r>
            <a:r>
              <a:rPr lang="en-US" sz="2000" dirty="0"/>
              <a:t> </a:t>
            </a:r>
            <a:r>
              <a:rPr lang="en-US" sz="2000" dirty="0" err="1"/>
              <a:t>ndikojnë</a:t>
            </a:r>
            <a:r>
              <a:rPr lang="en-US" sz="2000" dirty="0"/>
              <a:t> </a:t>
            </a:r>
            <a:r>
              <a:rPr lang="en-US" sz="2000" dirty="0" err="1"/>
              <a:t>në</a:t>
            </a:r>
            <a:r>
              <a:rPr lang="en-US" sz="2000" dirty="0"/>
              <a:t> </a:t>
            </a:r>
            <a:r>
              <a:rPr lang="en-US" sz="2000" dirty="0" err="1"/>
              <a:t>zbutjen</a:t>
            </a:r>
            <a:r>
              <a:rPr lang="en-US" sz="2000" dirty="0"/>
              <a:t> e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ftohtit</a:t>
            </a:r>
            <a:r>
              <a:rPr lang="en-US" sz="2000" dirty="0"/>
              <a:t> </a:t>
            </a:r>
            <a:r>
              <a:rPr lang="en-US" sz="2000" dirty="0" err="1"/>
              <a:t>është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mundshëm</a:t>
            </a:r>
            <a:r>
              <a:rPr lang="en-US" sz="2000" dirty="0"/>
              <a:t> </a:t>
            </a:r>
            <a:r>
              <a:rPr lang="en-US" sz="2000" dirty="0" err="1"/>
              <a:t>edhe</a:t>
            </a:r>
            <a:r>
              <a:rPr lang="en-US" sz="2000" dirty="0"/>
              <a:t> </a:t>
            </a:r>
            <a:r>
              <a:rPr lang="en-US" sz="2000" dirty="0" err="1"/>
              <a:t>jetesa</a:t>
            </a:r>
            <a:r>
              <a:rPr lang="en-US" sz="2000" dirty="0"/>
              <a:t> e </a:t>
            </a:r>
            <a:r>
              <a:rPr lang="en-US" sz="2000" dirty="0" err="1"/>
              <a:t>njerëzve</a:t>
            </a:r>
            <a:r>
              <a:rPr lang="en-US" sz="2000" dirty="0"/>
              <a:t>.</a:t>
            </a:r>
          </a:p>
          <a:p>
            <a:r>
              <a:rPr lang="sq-AL" sz="2000" b="1" dirty="0" smtClean="0"/>
              <a:t>RELIEVIN</a:t>
            </a:r>
            <a:r>
              <a:rPr lang="sq-AL" sz="2000" dirty="0" smtClean="0"/>
              <a:t> -</a:t>
            </a:r>
            <a:r>
              <a:rPr lang="en-US" sz="2000" dirty="0" smtClean="0"/>
              <a:t> </a:t>
            </a:r>
            <a:r>
              <a:rPr lang="en-US" sz="2000" dirty="0"/>
              <a:t>e </a:t>
            </a:r>
            <a:r>
              <a:rPr lang="en-US" sz="2000" dirty="0" err="1"/>
              <a:t>përbëjnë</a:t>
            </a:r>
            <a:r>
              <a:rPr lang="en-US" sz="2000" dirty="0"/>
              <a:t> </a:t>
            </a:r>
            <a:r>
              <a:rPr lang="en-US" sz="2000" dirty="0" err="1"/>
              <a:t>terrenet</a:t>
            </a:r>
            <a:r>
              <a:rPr lang="en-US" sz="2000" dirty="0"/>
              <a:t> e </a:t>
            </a:r>
            <a:r>
              <a:rPr lang="en-US" sz="2000" dirty="0" err="1"/>
              <a:t>rrafshëta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cilat</a:t>
            </a:r>
            <a:r>
              <a:rPr lang="en-US" sz="2000" dirty="0"/>
              <a:t> </a:t>
            </a:r>
            <a:r>
              <a:rPr lang="en-US" sz="2000" dirty="0" err="1"/>
              <a:t>ndërpriten</a:t>
            </a:r>
            <a:r>
              <a:rPr lang="en-US" sz="2000" dirty="0"/>
              <a:t> </a:t>
            </a:r>
            <a:r>
              <a:rPr lang="en-US" sz="2000" dirty="0" err="1"/>
              <a:t>rrallë</a:t>
            </a:r>
            <a:r>
              <a:rPr lang="en-US" sz="2000" dirty="0"/>
              <a:t> </a:t>
            </a:r>
            <a:r>
              <a:rPr lang="en-US" sz="2000" dirty="0" err="1"/>
              <a:t>nga</a:t>
            </a:r>
            <a:r>
              <a:rPr lang="en-US" sz="2000" dirty="0"/>
              <a:t> </a:t>
            </a:r>
            <a:r>
              <a:rPr lang="en-US" sz="2000" dirty="0" err="1"/>
              <a:t>malet</a:t>
            </a:r>
            <a:r>
              <a:rPr lang="en-US" sz="2000" dirty="0"/>
              <a:t> e </a:t>
            </a:r>
            <a:r>
              <a:rPr lang="en-US" sz="2000" dirty="0" err="1"/>
              <a:t>ulëta</a:t>
            </a:r>
            <a:r>
              <a:rPr lang="en-US" sz="2000" dirty="0"/>
              <a:t> </a:t>
            </a:r>
            <a:r>
              <a:rPr lang="en-US" sz="2000" dirty="0" err="1"/>
              <a:t>dhe</a:t>
            </a:r>
            <a:r>
              <a:rPr lang="en-US" sz="2000" dirty="0"/>
              <a:t> </a:t>
            </a:r>
            <a:r>
              <a:rPr lang="en-US" sz="2000" dirty="0" err="1"/>
              <a:t>liqenet</a:t>
            </a:r>
            <a:r>
              <a:rPr lang="en-US" sz="2000" dirty="0"/>
              <a:t>. </a:t>
            </a:r>
            <a:r>
              <a:rPr lang="en-US" sz="2000" dirty="0" err="1"/>
              <a:t>Pika</a:t>
            </a:r>
            <a:r>
              <a:rPr lang="en-US" sz="2000" dirty="0"/>
              <a:t> </a:t>
            </a:r>
            <a:r>
              <a:rPr lang="en-US" sz="2000" dirty="0" err="1"/>
              <a:t>më</a:t>
            </a:r>
            <a:r>
              <a:rPr lang="en-US" sz="2000" dirty="0"/>
              <a:t> e </a:t>
            </a:r>
            <a:r>
              <a:rPr lang="en-US" sz="2000" dirty="0" err="1"/>
              <a:t>ultë</a:t>
            </a:r>
            <a:r>
              <a:rPr lang="en-US" sz="2000" dirty="0"/>
              <a:t> e </a:t>
            </a:r>
            <a:r>
              <a:rPr lang="en-US" sz="2000" dirty="0" err="1"/>
              <a:t>relievit</a:t>
            </a:r>
            <a:r>
              <a:rPr lang="en-US" sz="2000" dirty="0"/>
              <a:t> </a:t>
            </a:r>
            <a:r>
              <a:rPr lang="en-US" sz="2000" dirty="0" err="1"/>
              <a:t>gjendet</a:t>
            </a:r>
            <a:r>
              <a:rPr lang="en-US" sz="2000" dirty="0"/>
              <a:t> </a:t>
            </a:r>
            <a:r>
              <a:rPr lang="en-US" sz="2000" dirty="0" err="1"/>
              <a:t>nën</a:t>
            </a:r>
            <a:r>
              <a:rPr lang="en-US" sz="2000" dirty="0"/>
              <a:t> </a:t>
            </a:r>
            <a:r>
              <a:rPr lang="en-US" sz="2000" dirty="0" err="1"/>
              <a:t>brigjet</a:t>
            </a:r>
            <a:r>
              <a:rPr lang="en-US" sz="2000" dirty="0"/>
              <a:t> e </a:t>
            </a:r>
            <a:r>
              <a:rPr lang="en-US" sz="2000" dirty="0" err="1"/>
              <a:t>detit</a:t>
            </a:r>
            <a:r>
              <a:rPr lang="en-US" sz="2000" dirty="0"/>
              <a:t> </a:t>
            </a:r>
            <a:r>
              <a:rPr lang="en-US" sz="2000" dirty="0" err="1"/>
              <a:t>Baltik</a:t>
            </a:r>
            <a:r>
              <a:rPr lang="en-US" sz="2000" dirty="0"/>
              <a:t> (0 m) </a:t>
            </a:r>
            <a:r>
              <a:rPr lang="en-US" sz="2000" dirty="0" err="1"/>
              <a:t>dhe</a:t>
            </a:r>
            <a:r>
              <a:rPr lang="en-US" sz="2000" dirty="0"/>
              <a:t> </a:t>
            </a:r>
            <a:r>
              <a:rPr lang="en-US" sz="2000" dirty="0" err="1"/>
              <a:t>ajo</a:t>
            </a:r>
            <a:r>
              <a:rPr lang="en-US" sz="2000" dirty="0"/>
              <a:t> </a:t>
            </a:r>
            <a:r>
              <a:rPr lang="en-US" sz="2000" dirty="0" err="1"/>
              <a:t>më</a:t>
            </a:r>
            <a:r>
              <a:rPr lang="en-US" sz="2000" dirty="0"/>
              <a:t> e </a:t>
            </a:r>
            <a:r>
              <a:rPr lang="en-US" sz="2000" dirty="0" err="1"/>
              <a:t>larta</a:t>
            </a:r>
            <a:r>
              <a:rPr lang="en-US" sz="2000" dirty="0"/>
              <a:t> </a:t>
            </a:r>
            <a:r>
              <a:rPr lang="en-US" sz="2000" dirty="0" err="1"/>
              <a:t>në</a:t>
            </a:r>
            <a:r>
              <a:rPr lang="en-US" sz="2000" dirty="0"/>
              <a:t> </a:t>
            </a:r>
            <a:r>
              <a:rPr lang="en-US" sz="2000" dirty="0" err="1"/>
              <a:t>lartësi</a:t>
            </a:r>
            <a:r>
              <a:rPr lang="en-US" sz="2000" dirty="0"/>
              <a:t> </a:t>
            </a:r>
            <a:r>
              <a:rPr lang="en-US" sz="2000" dirty="0" err="1"/>
              <a:t>mbidetare</a:t>
            </a:r>
            <a:r>
              <a:rPr lang="en-US" sz="2000" dirty="0"/>
              <a:t> </a:t>
            </a:r>
            <a:r>
              <a:rPr lang="en-US" sz="2000" dirty="0" err="1"/>
              <a:t>prej</a:t>
            </a:r>
            <a:r>
              <a:rPr lang="en-US" sz="2000" dirty="0"/>
              <a:t> 1,328 </a:t>
            </a:r>
            <a:r>
              <a:rPr lang="en-US" sz="2000" dirty="0" err="1"/>
              <a:t>metrave</a:t>
            </a:r>
            <a:r>
              <a:rPr lang="en-US" sz="2000" dirty="0"/>
              <a:t> </a:t>
            </a:r>
            <a:r>
              <a:rPr lang="en-US" sz="2000" dirty="0" err="1"/>
              <a:t>në</a:t>
            </a:r>
            <a:r>
              <a:rPr lang="en-US" sz="2000" dirty="0"/>
              <a:t> </a:t>
            </a:r>
            <a:r>
              <a:rPr lang="en-US" sz="2000" dirty="0" err="1"/>
              <a:t>vendin</a:t>
            </a:r>
            <a:r>
              <a:rPr lang="en-US" sz="2000" dirty="0"/>
              <a:t> e </a:t>
            </a:r>
            <a:r>
              <a:rPr lang="en-US" sz="2000" dirty="0" err="1"/>
              <a:t>quajtur</a:t>
            </a:r>
            <a:r>
              <a:rPr lang="en-US" sz="2000" dirty="0"/>
              <a:t> </a:t>
            </a:r>
            <a:r>
              <a:rPr lang="en-US" sz="2000" dirty="0" err="1"/>
              <a:t>Halti</a:t>
            </a:r>
            <a:r>
              <a:rPr lang="en-US" sz="2000" dirty="0"/>
              <a:t> </a:t>
            </a:r>
            <a:r>
              <a:rPr lang="en-US" sz="2000" dirty="0" err="1"/>
              <a:t>në</a:t>
            </a:r>
            <a:r>
              <a:rPr lang="en-US" sz="2000" dirty="0"/>
              <a:t> </a:t>
            </a:r>
            <a:r>
              <a:rPr lang="en-US" sz="2000" dirty="0" err="1"/>
              <a:t>pjesën</a:t>
            </a:r>
            <a:r>
              <a:rPr lang="en-US" sz="2000" dirty="0"/>
              <a:t> </a:t>
            </a:r>
            <a:r>
              <a:rPr lang="en-US" sz="2000" dirty="0" err="1"/>
              <a:t>veriore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vendit</a:t>
            </a:r>
            <a:r>
              <a:rPr lang="en-US" sz="2000" dirty="0"/>
              <a:t> </a:t>
            </a:r>
            <a:r>
              <a:rPr lang="en-US" sz="2000" dirty="0" err="1"/>
              <a:t>afër</a:t>
            </a:r>
            <a:r>
              <a:rPr lang="en-US" sz="2000" dirty="0"/>
              <a:t> </a:t>
            </a:r>
            <a:r>
              <a:rPr lang="en-US" sz="2000" dirty="0" err="1"/>
              <a:t>kufirit</a:t>
            </a:r>
            <a:r>
              <a:rPr lang="en-US" sz="2000" dirty="0"/>
              <a:t> me </a:t>
            </a:r>
            <a:r>
              <a:rPr lang="en-US" sz="2000" dirty="0" err="1"/>
              <a:t>Norvegjinë</a:t>
            </a:r>
            <a:r>
              <a:rPr lang="en-US" sz="2000" dirty="0"/>
              <a:t>.</a:t>
            </a:r>
          </a:p>
          <a:p>
            <a:r>
              <a:rPr lang="sq-AL" sz="2000" b="1" dirty="0" smtClean="0"/>
              <a:t>PASURITË NATYRORE - </a:t>
            </a:r>
            <a:r>
              <a:rPr lang="en-US" sz="2000" dirty="0" smtClean="0"/>
              <a:t> </a:t>
            </a:r>
            <a:r>
              <a:rPr lang="en-US" sz="2000" dirty="0" err="1" smtClean="0"/>
              <a:t>pyllt</a:t>
            </a:r>
            <a:r>
              <a:rPr lang="sq-AL" sz="2000" dirty="0" smtClean="0"/>
              <a:t>aria, hekuri, bakri,</a:t>
            </a:r>
            <a:r>
              <a:rPr lang="en-US" sz="2000" dirty="0" smtClean="0"/>
              <a:t> </a:t>
            </a:r>
            <a:r>
              <a:rPr lang="en-US" sz="2000" dirty="0" err="1" smtClean="0"/>
              <a:t>legurat</a:t>
            </a:r>
            <a:r>
              <a:rPr lang="en-US" sz="2000" dirty="0" smtClean="0"/>
              <a:t> e </a:t>
            </a:r>
            <a:r>
              <a:rPr lang="en-US" sz="2000" dirty="0" err="1" smtClean="0"/>
              <a:t>zin</a:t>
            </a:r>
            <a:r>
              <a:rPr lang="sq-AL" sz="2000" dirty="0" smtClean="0"/>
              <a:t>ut,</a:t>
            </a:r>
            <a:r>
              <a:rPr lang="en-US" sz="2000" dirty="0" smtClean="0"/>
              <a:t> k</a:t>
            </a:r>
            <a:r>
              <a:rPr lang="sq-AL" sz="2000" dirty="0" smtClean="0"/>
              <a:t>romit,</a:t>
            </a:r>
            <a:r>
              <a:rPr lang="en-US" sz="2000" dirty="0" smtClean="0"/>
              <a:t> </a:t>
            </a:r>
            <a:r>
              <a:rPr lang="en-US" sz="2000" dirty="0" err="1" smtClean="0"/>
              <a:t>nik</a:t>
            </a:r>
            <a:r>
              <a:rPr lang="sq-AL" sz="2000" dirty="0" smtClean="0"/>
              <a:t>elit</a:t>
            </a:r>
            <a:r>
              <a:rPr lang="en-US" sz="2000" dirty="0" smtClean="0"/>
              <a:t>, </a:t>
            </a:r>
            <a:r>
              <a:rPr lang="en-US" sz="2000" dirty="0" err="1" smtClean="0"/>
              <a:t>ari</a:t>
            </a:r>
            <a:r>
              <a:rPr lang="en-US" sz="2000" dirty="0" smtClean="0"/>
              <a:t>, </a:t>
            </a:r>
            <a:r>
              <a:rPr lang="en-US" sz="2000" dirty="0" err="1" smtClean="0"/>
              <a:t>argjendi</a:t>
            </a:r>
            <a:r>
              <a:rPr lang="en-US" sz="2000" dirty="0" smtClean="0"/>
              <a:t> </a:t>
            </a:r>
            <a:r>
              <a:rPr lang="en-US" sz="2000" dirty="0" err="1" smtClean="0"/>
              <a:t>etj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288</Words>
  <Application>Microsoft Office PowerPoint</Application>
  <PresentationFormat>On-screen Show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NORVEGJIA DHE FINLANDA</vt:lpstr>
      <vt:lpstr>NORVEGJIA (OSLLO) POZITA GJEOGRAFIKE</vt:lpstr>
      <vt:lpstr>NORVEGJIA (OSLLO)</vt:lpstr>
      <vt:lpstr>Slide 5</vt:lpstr>
      <vt:lpstr>Finlanda </vt:lpstr>
      <vt:lpstr>FINLANDA ( HELSINKI)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NORVEGJIA DHE FINLANDA</dc:title>
  <dc:creator>PackardBell</dc:creator>
  <cp:lastModifiedBy>PackardBell</cp:lastModifiedBy>
  <cp:revision>10</cp:revision>
  <dcterms:created xsi:type="dcterms:W3CDTF">2020-04-25T09:47:08Z</dcterms:created>
  <dcterms:modified xsi:type="dcterms:W3CDTF">2020-04-25T11:53:15Z</dcterms:modified>
</cp:coreProperties>
</file>