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500701-6CF9-4E62-848B-54A112637AF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F1A943-4038-4200-ADF7-2CD40F2731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500701-6CF9-4E62-848B-54A112637AF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A943-4038-4200-ADF7-2CD40F2731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500701-6CF9-4E62-848B-54A112637AF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A943-4038-4200-ADF7-2CD40F2731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500701-6CF9-4E62-848B-54A112637AF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A943-4038-4200-ADF7-2CD40F2731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500701-6CF9-4E62-848B-54A112637AF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A943-4038-4200-ADF7-2CD40F2731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500701-6CF9-4E62-848B-54A112637AF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A943-4038-4200-ADF7-2CD40F2731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500701-6CF9-4E62-848B-54A112637AF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A943-4038-4200-ADF7-2CD40F2731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500701-6CF9-4E62-848B-54A112637AF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A943-4038-4200-ADF7-2CD40F27311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500701-6CF9-4E62-848B-54A112637AF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A943-4038-4200-ADF7-2CD40F2731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500701-6CF9-4E62-848B-54A112637AF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A943-4038-4200-ADF7-2CD40F2731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500701-6CF9-4E62-848B-54A112637AF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F1A943-4038-4200-ADF7-2CD40F27311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500701-6CF9-4E62-848B-54A112637AF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1F1A943-4038-4200-ADF7-2CD40F2731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dirty="0" smtClean="0"/>
              <a:t>Броеви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k-MK" dirty="0" smtClean="0"/>
              <a:t>Македонски јазик</a:t>
            </a:r>
            <a:endParaRPr lang="en-US" dirty="0" smtClean="0"/>
          </a:p>
          <a:p>
            <a:r>
              <a:rPr lang="mk-MK" sz="1600" dirty="0" smtClean="0"/>
              <a:t>Наставник: Енвер Вренези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Броеви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768768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447800"/>
            <a:ext cx="726703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8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Броеви</vt:lpstr>
      <vt:lpstr>Броеви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Броеви</dc:title>
  <dc:creator>fatlumv-htc7@live.com</dc:creator>
  <cp:lastModifiedBy>fatlumv-htc7@live.com</cp:lastModifiedBy>
  <cp:revision>2</cp:revision>
  <dcterms:created xsi:type="dcterms:W3CDTF">2020-04-02T16:58:41Z</dcterms:created>
  <dcterms:modified xsi:type="dcterms:W3CDTF">2020-04-02T17:02:18Z</dcterms:modified>
</cp:coreProperties>
</file>