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1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3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3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0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9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2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7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1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8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23E03-317D-4E2D-9558-E2CBF87EBBD0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69E95-C439-4BD1-AAF1-D390E2344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8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0456"/>
            <a:ext cx="9144000" cy="2137893"/>
          </a:xfrm>
        </p:spPr>
        <p:txBody>
          <a:bodyPr/>
          <a:lstStyle/>
          <a:p>
            <a:r>
              <a:rPr lang="en-US" dirty="0" err="1" smtClean="0"/>
              <a:t>Vizatim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Stina</a:t>
            </a:r>
            <a:r>
              <a:rPr lang="en-US" dirty="0" smtClean="0"/>
              <a:t>:  </a:t>
            </a:r>
            <a:r>
              <a:rPr lang="en-US" b="1" dirty="0" err="1" smtClean="0">
                <a:solidFill>
                  <a:srgbClr val="FF0000"/>
                </a:solidFill>
              </a:rPr>
              <a:t>Pranvera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61" y="2588653"/>
            <a:ext cx="7920507" cy="37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5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2" y="365125"/>
            <a:ext cx="11372045" cy="6357647"/>
          </a:xfrm>
        </p:spPr>
      </p:pic>
    </p:spTree>
    <p:extLst>
      <p:ext uri="{BB962C8B-B14F-4D97-AF65-F5344CB8AC3E}">
        <p14:creationId xmlns:p14="http://schemas.microsoft.com/office/powerpoint/2010/main" val="334067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4" y="167425"/>
            <a:ext cx="11191741" cy="6542468"/>
          </a:xfrm>
        </p:spPr>
      </p:pic>
    </p:spTree>
    <p:extLst>
      <p:ext uri="{BB962C8B-B14F-4D97-AF65-F5344CB8AC3E}">
        <p14:creationId xmlns:p14="http://schemas.microsoft.com/office/powerpoint/2010/main" val="145792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9" y="128788"/>
            <a:ext cx="11500833" cy="6619741"/>
          </a:xfrm>
        </p:spPr>
      </p:pic>
    </p:spTree>
    <p:extLst>
      <p:ext uri="{BB962C8B-B14F-4D97-AF65-F5344CB8AC3E}">
        <p14:creationId xmlns:p14="http://schemas.microsoft.com/office/powerpoint/2010/main" val="238672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23" y="154545"/>
            <a:ext cx="10696977" cy="6529589"/>
          </a:xfrm>
        </p:spPr>
      </p:pic>
    </p:spTree>
    <p:extLst>
      <p:ext uri="{BB962C8B-B14F-4D97-AF65-F5344CB8AC3E}">
        <p14:creationId xmlns:p14="http://schemas.microsoft.com/office/powerpoint/2010/main" val="37247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86" y="180304"/>
            <a:ext cx="11075831" cy="6555347"/>
          </a:xfrm>
        </p:spPr>
      </p:pic>
    </p:spTree>
    <p:extLst>
      <p:ext uri="{BB962C8B-B14F-4D97-AF65-F5344CB8AC3E}">
        <p14:creationId xmlns:p14="http://schemas.microsoft.com/office/powerpoint/2010/main" val="175146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Vizatoni</a:t>
            </a:r>
            <a:r>
              <a:rPr lang="en-US" dirty="0" smtClean="0"/>
              <a:t> </a:t>
            </a:r>
            <a:r>
              <a:rPr lang="en-US" dirty="0" err="1" smtClean="0"/>
              <a:t>pranveren</a:t>
            </a:r>
            <a:endParaRPr lang="en-US" dirty="0" smtClean="0"/>
          </a:p>
          <a:p>
            <a:r>
              <a:rPr lang="en-US" dirty="0" err="1" smtClean="0"/>
              <a:t>Vizatoni</a:t>
            </a:r>
            <a:r>
              <a:rPr lang="en-US" dirty="0" smtClean="0"/>
              <a:t> </a:t>
            </a:r>
            <a:r>
              <a:rPr lang="en-US" dirty="0" err="1" smtClean="0"/>
              <a:t>ashtu</a:t>
            </a:r>
            <a:r>
              <a:rPr lang="en-US" dirty="0" smtClean="0"/>
              <a:t>  </a:t>
            </a:r>
            <a:r>
              <a:rPr lang="en-US" dirty="0" err="1" smtClean="0"/>
              <a:t>siç</a:t>
            </a:r>
            <a:r>
              <a:rPr lang="en-US" dirty="0" smtClean="0"/>
              <a:t> </a:t>
            </a:r>
            <a:r>
              <a:rPr lang="en-US" dirty="0" err="1" smtClean="0"/>
              <a:t>flen</a:t>
            </a:r>
            <a:r>
              <a:rPr lang="en-US" dirty="0" smtClean="0"/>
              <a:t> ne </a:t>
            </a:r>
            <a:r>
              <a:rPr lang="en-US" dirty="0" err="1" smtClean="0"/>
              <a:t>zemren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shpirtin</a:t>
            </a:r>
            <a:r>
              <a:rPr lang="en-US" dirty="0" smtClean="0"/>
              <a:t> </a:t>
            </a:r>
            <a:r>
              <a:rPr lang="en-US" dirty="0" err="1" smtClean="0"/>
              <a:t>tuaj</a:t>
            </a:r>
            <a:r>
              <a:rPr lang="en-US" dirty="0" smtClean="0"/>
              <a:t> </a:t>
            </a:r>
            <a:r>
              <a:rPr lang="en-US" dirty="0" err="1" smtClean="0"/>
              <a:t>stina</a:t>
            </a:r>
            <a:r>
              <a:rPr lang="en-US" dirty="0" smtClean="0"/>
              <a:t> e </a:t>
            </a:r>
            <a:r>
              <a:rPr lang="en-US" dirty="0" err="1" smtClean="0"/>
              <a:t>pranveres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5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Vizatim Stina:  Pranvera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Vizatim Pranvera</dc:title>
  <dc:creator>User</dc:creator>
  <cp:lastModifiedBy>User</cp:lastModifiedBy>
  <cp:revision>2</cp:revision>
  <dcterms:created xsi:type="dcterms:W3CDTF">2020-03-22T21:26:25Z</dcterms:created>
  <dcterms:modified xsi:type="dcterms:W3CDTF">2020-03-22T21:31:43Z</dcterms:modified>
</cp:coreProperties>
</file>