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E3656-170E-4C9D-9016-86B2609A6142}" type="datetimeFigureOut">
              <a:rPr lang="en-US" smtClean="0"/>
              <a:pPr/>
              <a:t>10/19/2013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BB7672-E56F-4348-9655-FA67A6677A4A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7858180" cy="4486292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chemeClr val="tx2">
                    <a:lumMod val="10000"/>
                  </a:schemeClr>
                </a:solidFill>
              </a:rPr>
              <a:t>NË FAMILJEN TIME TË GJITHË PUNOJNË</a:t>
            </a:r>
            <a:endParaRPr lang="en-GB" sz="6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7643866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 algn="ctr"/>
            <a:r>
              <a:rPr lang="en-GB" b="1" dirty="0" smtClean="0"/>
              <a:t>FAMILJA IME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36" name="Picture 12" descr="C:\Users\SamsungPC\AppData\Local\Microsoft\Windows\Temporary Internet Files\Content.IE5\8AJPH23K\MP90044644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142984"/>
            <a:ext cx="5572164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0072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Cdo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anëtarë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familjes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ka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obligimet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veta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algn="ctr">
              <a:buNone/>
            </a:pP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Prindërit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shkojnë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në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punë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ctr">
              <a:buNone/>
            </a:pP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Fëmijët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shkojnë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në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shkollë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ose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foshnjore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ctr">
              <a:buNone/>
            </a:pP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Në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shtëpi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ndajmë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obligimet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dhe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5400" b="1" dirty="0" err="1" smtClean="0">
                <a:solidFill>
                  <a:schemeClr val="tx2">
                    <a:lumMod val="50000"/>
                  </a:schemeClr>
                </a:solidFill>
              </a:rPr>
              <a:t>ndihmohemi</a:t>
            </a:r>
            <a:r>
              <a:rPr lang="en-GB" sz="5400" b="1" dirty="0" smtClean="0">
                <a:solidFill>
                  <a:schemeClr val="tx2">
                    <a:lumMod val="50000"/>
                  </a:schemeClr>
                </a:solidFill>
              </a:rPr>
              <a:t>.           </a:t>
            </a:r>
            <a:endParaRPr lang="en-GB" sz="5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86050" y="-857280"/>
            <a:ext cx="5800708" cy="35719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9615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err="1" smtClean="0"/>
              <a:t>Shpesh</a:t>
            </a:r>
            <a:r>
              <a:rPr lang="en-GB" b="1" dirty="0" smtClean="0"/>
              <a:t> </a:t>
            </a:r>
            <a:r>
              <a:rPr lang="en-GB" b="1" dirty="0" err="1" smtClean="0"/>
              <a:t>babai</a:t>
            </a:r>
            <a:r>
              <a:rPr lang="en-GB" b="1" dirty="0" smtClean="0"/>
              <a:t> </a:t>
            </a:r>
            <a:r>
              <a:rPr lang="en-GB" b="1" dirty="0" err="1" smtClean="0"/>
              <a:t>na</a:t>
            </a:r>
            <a:r>
              <a:rPr lang="en-GB" b="1" dirty="0" smtClean="0"/>
              <a:t> </a:t>
            </a:r>
            <a:r>
              <a:rPr lang="en-GB" b="1" dirty="0" err="1" smtClean="0"/>
              <a:t>përgatit</a:t>
            </a:r>
            <a:r>
              <a:rPr lang="en-GB" b="1" dirty="0" smtClean="0"/>
              <a:t> </a:t>
            </a:r>
            <a:r>
              <a:rPr lang="en-GB" b="1" dirty="0" err="1" smtClean="0"/>
              <a:t>mëngjesin</a:t>
            </a:r>
            <a:r>
              <a:rPr lang="en-GB" b="1" dirty="0" smtClean="0"/>
              <a:t>. Me </a:t>
            </a:r>
            <a:r>
              <a:rPr lang="en-GB" b="1" dirty="0" err="1" smtClean="0"/>
              <a:t>këtë</a:t>
            </a:r>
            <a:r>
              <a:rPr lang="en-GB" b="1" dirty="0" smtClean="0"/>
              <a:t> </a:t>
            </a:r>
            <a:r>
              <a:rPr lang="en-GB" b="1" dirty="0" err="1" smtClean="0"/>
              <a:t>punë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ndihmon</a:t>
            </a:r>
            <a:r>
              <a:rPr lang="en-GB" b="1" dirty="0" smtClean="0"/>
              <a:t> </a:t>
            </a:r>
            <a:r>
              <a:rPr lang="en-GB" b="1" dirty="0" err="1" smtClean="0"/>
              <a:t>nënës</a:t>
            </a:r>
            <a:r>
              <a:rPr lang="en-GB" b="1" dirty="0" smtClean="0"/>
              <a:t>.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7" name="Picture 3" descr="C:\Users\SamsungPC\AppData\Local\Microsoft\Windows\Temporary Internet Files\Content.IE5\8AJPH23K\MP90043048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6215106" cy="471488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err="1" smtClean="0"/>
              <a:t>Nëna</a:t>
            </a:r>
            <a:r>
              <a:rPr lang="en-GB" b="1" dirty="0" smtClean="0"/>
              <a:t> </a:t>
            </a:r>
            <a:r>
              <a:rPr lang="en-GB" b="1" dirty="0" err="1" smtClean="0"/>
              <a:t>pastron</a:t>
            </a:r>
            <a:r>
              <a:rPr lang="en-GB" b="1" dirty="0" smtClean="0"/>
              <a:t> </a:t>
            </a:r>
            <a:r>
              <a:rPr lang="en-GB" b="1" dirty="0" err="1" smtClean="0"/>
              <a:t>dhe</a:t>
            </a:r>
            <a:r>
              <a:rPr lang="en-GB" b="1" dirty="0" smtClean="0"/>
              <a:t> </a:t>
            </a:r>
            <a:r>
              <a:rPr lang="en-GB" b="1" dirty="0" err="1" smtClean="0"/>
              <a:t>përgadit</a:t>
            </a:r>
            <a:r>
              <a:rPr lang="en-GB" b="1" dirty="0" smtClean="0"/>
              <a:t> </a:t>
            </a:r>
            <a:r>
              <a:rPr lang="en-GB" b="1" dirty="0" err="1" smtClean="0"/>
              <a:t>ushqim</a:t>
            </a:r>
            <a:r>
              <a:rPr lang="en-GB" b="1" dirty="0" smtClean="0"/>
              <a:t>.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4" name="Picture 6" descr="C:\Users\SamsungPC\AppData\Local\Microsoft\Windows\Temporary Internet Files\Content.IE5\9R56GXV1\MP900399796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4572000" cy="4429156"/>
          </a:xfrm>
          <a:prstGeom prst="rect">
            <a:avLst/>
          </a:prstGeom>
          <a:noFill/>
        </p:spPr>
      </p:pic>
      <p:pic>
        <p:nvPicPr>
          <p:cNvPr id="2055" name="Picture 7" descr="C:\Users\SamsungPC\AppData\Local\Microsoft\Windows\Temporary Internet Files\Content.IE5\8AJPH23K\MP90043079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28802"/>
            <a:ext cx="4572000" cy="442915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878729"/>
          </a:xfrm>
        </p:spPr>
        <p:txBody>
          <a:bodyPr>
            <a:normAutofit/>
          </a:bodyPr>
          <a:lstStyle/>
          <a:p>
            <a:pPr algn="ctr"/>
            <a:r>
              <a:rPr lang="en-GB" b="1" dirty="0" err="1" smtClean="0"/>
              <a:t>Unë</a:t>
            </a:r>
            <a:r>
              <a:rPr lang="en-GB" b="1" dirty="0" smtClean="0"/>
              <a:t> </a:t>
            </a:r>
            <a:r>
              <a:rPr lang="en-GB" b="1" dirty="0" err="1" smtClean="0"/>
              <a:t>mësoj</a:t>
            </a:r>
            <a:r>
              <a:rPr lang="en-GB" b="1" dirty="0" smtClean="0"/>
              <a:t>. </a:t>
            </a:r>
            <a:r>
              <a:rPr lang="en-GB" b="1" dirty="0" err="1" smtClean="0"/>
              <a:t>Kur</a:t>
            </a:r>
            <a:r>
              <a:rPr lang="en-GB" b="1" dirty="0" smtClean="0"/>
              <a:t> </a:t>
            </a:r>
            <a:r>
              <a:rPr lang="en-GB" b="1" dirty="0" err="1" smtClean="0"/>
              <a:t>kam</a:t>
            </a:r>
            <a:r>
              <a:rPr lang="en-GB" b="1" dirty="0" smtClean="0"/>
              <a:t> </a:t>
            </a:r>
            <a:r>
              <a:rPr lang="en-GB" b="1" dirty="0" err="1" smtClean="0"/>
              <a:t>kohë</a:t>
            </a:r>
            <a:r>
              <a:rPr lang="en-GB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lirë,ndihmoj</a:t>
            </a:r>
            <a:r>
              <a:rPr lang="en-GB" b="1" dirty="0" smtClean="0"/>
              <a:t> </a:t>
            </a:r>
            <a:r>
              <a:rPr lang="en-GB" b="1" dirty="0" err="1" smtClean="0"/>
              <a:t>nënën</a:t>
            </a:r>
            <a:r>
              <a:rPr lang="en-GB" b="1" dirty="0" smtClean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kuzhinë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C:\Users\SamsungPC\AppData\Local\Microsoft\Windows\Temporary Internet Files\Content.IE5\JX67EBPQ\MP90044221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1928802"/>
            <a:ext cx="3929090" cy="4643469"/>
          </a:xfrm>
          <a:prstGeom prst="rect">
            <a:avLst/>
          </a:prstGeom>
          <a:noFill/>
        </p:spPr>
      </p:pic>
      <p:pic>
        <p:nvPicPr>
          <p:cNvPr id="3076" name="Picture 4" descr="C:\Users\SamsungPC\AppData\Local\Microsoft\Windows\Temporary Internet Files\Content.IE5\JX67EBPQ\MP900439335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857364"/>
            <a:ext cx="4500594" cy="471490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9615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err="1" smtClean="0"/>
              <a:t>Vëllai</a:t>
            </a:r>
            <a:r>
              <a:rPr lang="en-GB" b="1" dirty="0" smtClean="0"/>
              <a:t> </a:t>
            </a:r>
            <a:r>
              <a:rPr lang="en-GB" b="1" dirty="0" err="1" smtClean="0"/>
              <a:t>vizaton</a:t>
            </a:r>
            <a:r>
              <a:rPr lang="en-GB" b="1" dirty="0" smtClean="0"/>
              <a:t> </a:t>
            </a:r>
            <a:r>
              <a:rPr lang="en-GB" b="1" dirty="0" err="1" smtClean="0"/>
              <a:t>dhe</a:t>
            </a:r>
            <a:r>
              <a:rPr lang="en-GB" b="1" dirty="0" smtClean="0"/>
              <a:t> </a:t>
            </a:r>
            <a:r>
              <a:rPr lang="en-GB" b="1" dirty="0" err="1" smtClean="0"/>
              <a:t>donjëherë</a:t>
            </a:r>
            <a:r>
              <a:rPr lang="en-GB" b="1" dirty="0" smtClean="0"/>
              <a:t> </a:t>
            </a:r>
            <a:r>
              <a:rPr lang="en-GB" b="1" dirty="0" err="1" smtClean="0"/>
              <a:t>ndihmon</a:t>
            </a:r>
            <a:r>
              <a:rPr lang="en-GB" b="1" dirty="0" smtClean="0"/>
              <a:t> </a:t>
            </a:r>
            <a:r>
              <a:rPr lang="en-GB" b="1" dirty="0" err="1" smtClean="0"/>
              <a:t>babin</a:t>
            </a:r>
            <a:r>
              <a:rPr lang="en-GB" b="1" dirty="0" smtClean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rregullimin</a:t>
            </a:r>
            <a:r>
              <a:rPr lang="en-GB" b="1" dirty="0" smtClean="0"/>
              <a:t> e </a:t>
            </a:r>
            <a:r>
              <a:rPr lang="en-GB" b="1" dirty="0" err="1" smtClean="0"/>
              <a:t>sendeve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prishura</a:t>
            </a:r>
            <a:r>
              <a:rPr lang="en-GB" b="1" dirty="0" smtClean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shtëpi</a:t>
            </a:r>
            <a:r>
              <a:rPr lang="en-GB" b="1" dirty="0" smtClean="0"/>
              <a:t>.</a:t>
            </a:r>
            <a:endParaRPr lang="en-GB" b="1" dirty="0"/>
          </a:p>
        </p:txBody>
      </p:sp>
      <p:pic>
        <p:nvPicPr>
          <p:cNvPr id="4109" name="Picture 13" descr="C:\Users\SamsungPC\AppData\Local\Microsoft\Windows\Temporary Internet Files\Content.IE5\JX67EBPQ\MP90042251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4071967" cy="4572032"/>
          </a:xfrm>
          <a:prstGeom prst="rect">
            <a:avLst/>
          </a:prstGeom>
          <a:noFill/>
        </p:spPr>
      </p:pic>
      <p:pic>
        <p:nvPicPr>
          <p:cNvPr id="4111" name="Picture 15" descr="C:\Users\SamsungPC\AppData\Local\Microsoft\Windows\Temporary Internet Files\Content.IE5\Y1MDJ03M\MP900430496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000239"/>
            <a:ext cx="4500594" cy="450059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fundjavë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gjithë</a:t>
            </a:r>
            <a:r>
              <a:rPr lang="en-GB" b="1" dirty="0" smtClean="0"/>
              <a:t> </a:t>
            </a:r>
            <a:r>
              <a:rPr lang="en-GB" b="1" dirty="0" err="1" smtClean="0"/>
              <a:t>pushojmë</a:t>
            </a:r>
            <a:r>
              <a:rPr lang="en-GB" b="1" dirty="0" smtClean="0"/>
              <a:t> e </a:t>
            </a:r>
            <a:r>
              <a:rPr lang="en-GB" b="1" dirty="0" err="1" smtClean="0"/>
              <a:t>shëtisim</a:t>
            </a:r>
            <a:r>
              <a:rPr lang="en-GB" b="1" dirty="0" smtClean="0"/>
              <a:t>.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8" name="Picture 8" descr="C:\Users\SamsungPC\AppData\Local\Microsoft\Windows\Temporary Internet Files\Content.IE5\JX67EBPQ\MP90042278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8429684" cy="5000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    </a:t>
            </a:r>
            <a:r>
              <a:rPr lang="en-GB" b="1" dirty="0" err="1" smtClean="0">
                <a:solidFill>
                  <a:srgbClr val="C00000"/>
                </a:solidFill>
              </a:rPr>
              <a:t>Në</a:t>
            </a:r>
            <a:r>
              <a:rPr lang="en-GB" b="1" dirty="0" smtClean="0">
                <a:solidFill>
                  <a:srgbClr val="C00000"/>
                </a:solidFill>
              </a:rPr>
              <a:t>  </a:t>
            </a:r>
            <a:r>
              <a:rPr lang="en-GB" b="1" dirty="0" err="1" smtClean="0">
                <a:solidFill>
                  <a:srgbClr val="C00000"/>
                </a:solidFill>
              </a:rPr>
              <a:t>familjen</a:t>
            </a:r>
            <a:r>
              <a:rPr lang="en-GB" b="1" dirty="0" smtClean="0">
                <a:solidFill>
                  <a:srgbClr val="C00000"/>
                </a:solidFill>
              </a:rPr>
              <a:t> time   </a:t>
            </a:r>
            <a:r>
              <a:rPr lang="en-GB" b="1" dirty="0" err="1" smtClean="0">
                <a:solidFill>
                  <a:srgbClr val="C00000"/>
                </a:solidFill>
              </a:rPr>
              <a:t>duhemi,ndihmohemi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dhe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respektohemi</a:t>
            </a:r>
            <a:r>
              <a:rPr lang="en-GB" b="1" dirty="0" smtClean="0">
                <a:solidFill>
                  <a:srgbClr val="C00000"/>
                </a:solidFill>
              </a:rPr>
              <a:t>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147" name="Picture 3" descr="C:\Users\SamsungPC\AppData\Local\Microsoft\Windows\Temporary Internet Files\Content.IE5\8AJPH23K\MP90044844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9144000" cy="492919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99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NË FAMILJEN TIME TË GJITHË PUNOJNË</vt:lpstr>
      <vt:lpstr>FAMILJA IME</vt:lpstr>
      <vt:lpstr>Slide 3</vt:lpstr>
      <vt:lpstr>Shpesh babai na përgatit mëngjesin. Me këtë punë i ndihmon nënës.</vt:lpstr>
      <vt:lpstr>Nëna pastron dhe përgadit ushqim.</vt:lpstr>
      <vt:lpstr>Unë mësoj. Kur kam kohë të lirë,ndihmoj nënën në kuzhinë.</vt:lpstr>
      <vt:lpstr>Vëllai vizaton dhe donjëherë ndihmon babin në rregullimin e sendeve të prishura në shtëpi.</vt:lpstr>
      <vt:lpstr>Në fundjavë të gjithë pushojmë e shëtisim.</vt:lpstr>
      <vt:lpstr>    Në  familjen time   duhemi,ndihmohemi dhe respektohemi.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NË FAMILJEN TIME TË GJITHË PUNOJNË</dc:title>
  <dc:creator>SamsungPC</dc:creator>
  <cp:lastModifiedBy>SamsungPC</cp:lastModifiedBy>
  <cp:revision>11</cp:revision>
  <dcterms:created xsi:type="dcterms:W3CDTF">2013-10-19T11:15:30Z</dcterms:created>
  <dcterms:modified xsi:type="dcterms:W3CDTF">2013-10-19T21:10:22Z</dcterms:modified>
</cp:coreProperties>
</file>