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3352799"/>
          </a:xfrm>
        </p:spPr>
        <p:txBody>
          <a:bodyPr>
            <a:normAutofit/>
          </a:bodyPr>
          <a:lstStyle/>
          <a:p>
            <a:r>
              <a:rPr lang="sq-AL" dirty="0" smtClean="0">
                <a:solidFill>
                  <a:srgbClr val="FF0000"/>
                </a:solidFill>
              </a:rPr>
              <a:t/>
            </a:r>
            <a:br>
              <a:rPr lang="sq-AL" dirty="0" smtClean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q-AL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RREGULLAT E SJELLJES </a:t>
            </a:r>
            <a:endParaRPr lang="en-US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46206" y="1219200"/>
            <a:ext cx="43165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BONTON</a:t>
            </a:r>
            <a:r>
              <a:rPr lang="sq-AL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I</a:t>
            </a:r>
          </a:p>
          <a:p>
            <a:pPr algn="ctr"/>
            <a:r>
              <a:rPr lang="sq-AL" sz="54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Për fëmijë</a:t>
            </a:r>
            <a:endParaRPr lang="en-US" sz="5400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Bëhu i kulturuar kur të pranosh dhuratë. Falenderohu për çdo dhuratë , po edhe atëherë kur nuk të pëlqen dhurata ,sepseai që të ka sjellë dhuratë do të ndjehet mirë !</a:t>
            </a:r>
            <a:endParaRPr lang="en-US" dirty="0"/>
          </a:p>
        </p:txBody>
      </p:sp>
      <p:pic>
        <p:nvPicPr>
          <p:cNvPr id="9218" name="Picture 2" descr="C:\Users\Win7\Desktop\BONTON\slide_51_49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4267199"/>
            <a:ext cx="4933950" cy="2286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dirty="0" smtClean="0"/>
              <a:t>Mos përdorë fjalë të ndyra dhe të këqija para të rriturve !</a:t>
            </a:r>
            <a:endParaRPr lang="en-US" dirty="0"/>
          </a:p>
        </p:txBody>
      </p:sp>
      <p:pic>
        <p:nvPicPr>
          <p:cNvPr id="10242" name="Picture 2" descr="C:\Users\Win7\Desktop\BONTON\slide_51_49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2139156"/>
            <a:ext cx="7467600" cy="41092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/>
          <a:lstStyle/>
          <a:p>
            <a:r>
              <a:rPr lang="sq-AL" dirty="0" smtClean="0"/>
              <a:t>Mos ngacmo fëmijët tjerë apo të rriturit, duke iu thënë emra të ndryshëm, sepse kjo do të thotë se ti je i dobët !</a:t>
            </a:r>
            <a:endParaRPr lang="en-US" dirty="0"/>
          </a:p>
        </p:txBody>
      </p:sp>
      <p:pic>
        <p:nvPicPr>
          <p:cNvPr id="11266" name="Picture 2" descr="C:\Users\Win7\Desktop\BONTON\slide_51_49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3581400"/>
            <a:ext cx="7239000" cy="281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399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Nëse ndeshesh me dikë pa dashje,kërko falje menjëherë.Kështu do të tregosh se ke gabuar !</a:t>
            </a:r>
            <a:endParaRPr lang="en-US" dirty="0"/>
          </a:p>
        </p:txBody>
      </p:sp>
      <p:pic>
        <p:nvPicPr>
          <p:cNvPr id="12290" name="Picture 2" descr="C:\Users\Win7\Desktop\BONTON\slide_51_49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505199"/>
            <a:ext cx="4933950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495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Vendos dorën në gojë kur të hapet goja,kollitesh.Mos e prek asnjëherë hundën përpara tjerëve.Nëse ke faculetë,përdore !</a:t>
            </a:r>
            <a:endParaRPr lang="en-US" dirty="0"/>
          </a:p>
        </p:txBody>
      </p:sp>
      <p:pic>
        <p:nvPicPr>
          <p:cNvPr id="13314" name="Picture 2" descr="C:\Users\Win7\Desktop\BONTON\slide_51_49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3352800"/>
            <a:ext cx="6934200" cy="304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Mëso se si duhet të sillesh drejt në tryezë. Nëse nuk di ,pyet prindërit . Kur je në restoran apo mysafir mbajë afër faculetën dhe përdore sipas nevojës !</a:t>
            </a:r>
            <a:endParaRPr lang="en-US" dirty="0"/>
          </a:p>
        </p:txBody>
      </p:sp>
      <p:pic>
        <p:nvPicPr>
          <p:cNvPr id="14338" name="Picture 2" descr="C:\Users\Win7\Desktop\BONTON\slide_51_49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428999"/>
            <a:ext cx="4933950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q-AL" dirty="0" smtClean="0"/>
              <a:t>Punoi : </a:t>
            </a:r>
            <a:br>
              <a:rPr lang="sq-AL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q-AL" dirty="0" smtClean="0"/>
              <a:t>Esma Fazlija</a:t>
            </a:r>
          </a:p>
          <a:p>
            <a:r>
              <a:rPr lang="sq-AL" dirty="0" smtClean="0"/>
              <a:t>SH F “Hasan Prishtina “ Shkup</a:t>
            </a:r>
          </a:p>
          <a:p>
            <a:r>
              <a:rPr lang="sq-AL" dirty="0" smtClean="0"/>
              <a:t>02.02.2016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Kur</a:t>
            </a:r>
            <a:r>
              <a:rPr lang="en-US" dirty="0" smtClean="0"/>
              <a:t> k</a:t>
            </a:r>
            <a:r>
              <a:rPr lang="sq-AL" dirty="0" smtClean="0"/>
              <a:t>ë</a:t>
            </a:r>
            <a:r>
              <a:rPr lang="en-US" dirty="0" err="1" smtClean="0"/>
              <a:t>rkon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sq-AL" dirty="0" smtClean="0"/>
              <a:t>çka prej dikujt, thuaj </a:t>
            </a:r>
            <a:br>
              <a:rPr lang="sq-AL" dirty="0" smtClean="0"/>
            </a:br>
            <a:r>
              <a:rPr lang="sq-AL" dirty="0" smtClean="0"/>
              <a:t>“TË LUTEM “ .</a:t>
            </a:r>
            <a:br>
              <a:rPr lang="sq-AL" dirty="0" smtClean="0"/>
            </a:br>
            <a:r>
              <a:rPr lang="sq-AL" dirty="0" smtClean="0"/>
              <a:t>Kur të marrish atë që kërkon Falenderohu</a:t>
            </a:r>
            <a:br>
              <a:rPr lang="sq-AL" dirty="0" smtClean="0"/>
            </a:br>
            <a:endParaRPr lang="en-US" dirty="0"/>
          </a:p>
        </p:txBody>
      </p:sp>
      <p:pic>
        <p:nvPicPr>
          <p:cNvPr id="1026" name="Picture 2" descr="C:\Users\Win7\Desktop\BONTON\slide_51_48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886200"/>
            <a:ext cx="4933950" cy="2743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Mos i ndërprej të rriturit derisa flasin,përderisa nuk është diçka shumë e rëndësishme.Por, nëse me të vërtetë të duhet diçka, kërko falje për ndërhyrje dhe trego çfarë ke nevojë .</a:t>
            </a:r>
            <a:endParaRPr lang="en-US" dirty="0"/>
          </a:p>
        </p:txBody>
      </p:sp>
      <p:pic>
        <p:nvPicPr>
          <p:cNvPr id="2050" name="Picture 2" descr="C:\Users\Win7\Desktop\BONTON\slide_51_48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733800"/>
            <a:ext cx="4933950" cy="2666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781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Nëse nuk je i sigurtë për diçka çka guxon e çka nuk guxon, së pari pyet prindërit.Kjo do të kursejë nga gabimet ,problemet dhe rreziqet !</a:t>
            </a:r>
            <a:endParaRPr lang="en-US" dirty="0"/>
          </a:p>
        </p:txBody>
      </p:sp>
      <p:pic>
        <p:nvPicPr>
          <p:cNvPr id="3074" name="Picture 2" descr="C:\Users\Win7\Desktop\BONTON\slide_51_484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428999"/>
            <a:ext cx="4933950" cy="27432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916362"/>
          </a:xfrm>
        </p:spPr>
        <p:txBody>
          <a:bodyPr>
            <a:normAutofit/>
          </a:bodyPr>
          <a:lstStyle/>
          <a:p>
            <a:r>
              <a:rPr lang="sq-AL" dirty="0" smtClean="0"/>
              <a:t>Asnjëherë mos komento për pamjen e dikuj tjetër ose fëmijëve tjerë kur ti takosh.Mos bën me gisht në kahje të tjetrit!</a:t>
            </a:r>
            <a:endParaRPr lang="en-US" dirty="0"/>
          </a:p>
        </p:txBody>
      </p:sp>
      <p:pic>
        <p:nvPicPr>
          <p:cNvPr id="4098" name="Picture 2" descr="C:\Users\Win7\Desktop\BONTON\slide_51_48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4114800"/>
            <a:ext cx="7238999" cy="228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68762"/>
          </a:xfrm>
        </p:spPr>
        <p:txBody>
          <a:bodyPr/>
          <a:lstStyle/>
          <a:p>
            <a:r>
              <a:rPr lang="sq-AL" dirty="0" smtClean="0"/>
              <a:t>Kur të rriturit të pyesin</a:t>
            </a:r>
            <a:br>
              <a:rPr lang="sq-AL" dirty="0" smtClean="0"/>
            </a:br>
            <a:r>
              <a:rPr lang="sq-AL" dirty="0" smtClean="0"/>
              <a:t> “Si je ?” – përgjigju në pyetjen dhe pyeti edhe ti si ndjehen ata .</a:t>
            </a:r>
            <a:endParaRPr lang="en-US" dirty="0"/>
          </a:p>
        </p:txBody>
      </p:sp>
      <p:pic>
        <p:nvPicPr>
          <p:cNvPr id="5122" name="Picture 2" descr="C:\Users\Win7\Desktop\BONTON\slide_51_48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886199"/>
            <a:ext cx="4933950" cy="25146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 fontScale="90000"/>
          </a:bodyPr>
          <a:lstStyle/>
          <a:p>
            <a:r>
              <a:rPr lang="sq-AL" dirty="0" smtClean="0"/>
              <a:t>Kur të thërret shoku/shoqja të shkosh në shtëpinë e tij/saj,patjetër falenderohu prindërve të tij për mikpritjen.Thuaju se ke kaluar mirë ,kjo ka domethënie shumë të madhe për ta !</a:t>
            </a:r>
            <a:endParaRPr lang="en-US" dirty="0"/>
          </a:p>
        </p:txBody>
      </p:sp>
      <p:pic>
        <p:nvPicPr>
          <p:cNvPr id="6146" name="Picture 2" descr="C:\Users\Win7\Desktop\BONTON\slide_51_48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4267200"/>
            <a:ext cx="4933950" cy="236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06762"/>
          </a:xfrm>
        </p:spPr>
        <p:txBody>
          <a:bodyPr/>
          <a:lstStyle/>
          <a:p>
            <a:r>
              <a:rPr lang="sq-AL" dirty="0" smtClean="0"/>
              <a:t>Nëse e gjen derën e mbyllur,patjetër së pari trokit.Prit përgjigje a mund të hysh ( a të lejohet të hysh brenda ).</a:t>
            </a:r>
            <a:endParaRPr lang="en-US" dirty="0"/>
          </a:p>
        </p:txBody>
      </p:sp>
      <p:pic>
        <p:nvPicPr>
          <p:cNvPr id="7170" name="Picture 2" descr="C:\Users\Win7\Desktop\BONTON\slide_51_48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962399"/>
            <a:ext cx="4933950" cy="2667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30562"/>
          </a:xfrm>
        </p:spPr>
        <p:txBody>
          <a:bodyPr/>
          <a:lstStyle/>
          <a:p>
            <a:r>
              <a:rPr lang="sq-AL" dirty="0" smtClean="0"/>
              <a:t>Kur merr dikë në telefon , së pari prezentohu,trego emrin pastaj pyet a mund të flasësh me atë që dëshiron !</a:t>
            </a:r>
            <a:endParaRPr lang="en-US" dirty="0"/>
          </a:p>
        </p:txBody>
      </p:sp>
      <p:pic>
        <p:nvPicPr>
          <p:cNvPr id="8194" name="Picture 2" descr="C:\Users\Win7\Desktop\BONTON\slide_51_4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05025" y="3352799"/>
            <a:ext cx="4933950" cy="28194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64</TotalTime>
  <Words>323</Words>
  <Application>Microsoft Office PowerPoint</Application>
  <PresentationFormat>On-screen Show (4:3)</PresentationFormat>
  <Paragraphs>22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 </vt:lpstr>
      <vt:lpstr>Kur kërkon diçka prej dikujt, thuaj  “TË LUTEM “ . Kur të marrish atë që kërkon Falenderohu </vt:lpstr>
      <vt:lpstr>Mos i ndërprej të rriturit derisa flasin,përderisa nuk është diçka shumë e rëndësishme.Por, nëse me të vërtetë të duhet diçka, kërko falje për ndërhyrje dhe trego çfarë ke nevojë .</vt:lpstr>
      <vt:lpstr>Nëse nuk je i sigurtë për diçka çka guxon e çka nuk guxon, së pari pyet prindërit.Kjo do të kursejë nga gabimet ,problemet dhe rreziqet !</vt:lpstr>
      <vt:lpstr>Asnjëherë mos komento për pamjen e dikuj tjetër ose fëmijëve tjerë kur ti takosh.Mos bën me gisht në kahje të tjetrit!</vt:lpstr>
      <vt:lpstr>Kur të rriturit të pyesin  “Si je ?” – përgjigju në pyetjen dhe pyeti edhe ti si ndjehen ata .</vt:lpstr>
      <vt:lpstr>Kur të thërret shoku/shoqja të shkosh në shtëpinë e tij/saj,patjetër falenderohu prindërve të tij për mikpritjen.Thuaju se ke kaluar mirë ,kjo ka domethënie shumë të madhe për ta !</vt:lpstr>
      <vt:lpstr>Nëse e gjen derën e mbyllur,patjetër së pari trokit.Prit përgjigje a mund të hysh ( a të lejohet të hysh brenda ).</vt:lpstr>
      <vt:lpstr>Kur merr dikë në telefon , së pari prezentohu,trego emrin pastaj pyet a mund të flasësh me atë që dëshiron !</vt:lpstr>
      <vt:lpstr>Bëhu i kulturuar kur të pranosh dhuratë. Falenderohu për çdo dhuratë , po edhe atëherë kur nuk të pëlqen dhurata ,sepseai që të ka sjellë dhuratë do të ndjehet mirë !</vt:lpstr>
      <vt:lpstr>Mos përdorë fjalë të ndyra dhe të këqija para të rriturve !</vt:lpstr>
      <vt:lpstr>Mos ngacmo fëmijët tjerë apo të rriturit, duke iu thënë emra të ndryshëm, sepse kjo do të thotë se ti je i dobët !</vt:lpstr>
      <vt:lpstr>Nëse ndeshesh me dikë pa dashje,kërko falje menjëherë.Kështu do të tregosh se ke gabuar !</vt:lpstr>
      <vt:lpstr>Vendos dorën në gojë kur të hapet goja,kollitesh.Mos e prek asnjëherë hundën përpara tjerëve.Nëse ke faculetë,përdore !</vt:lpstr>
      <vt:lpstr>Mëso se si duhet të sillesh drejt në tryezë. Nëse nuk di ,pyet prindërit . Kur je në restoran apo mysafir mbajë afër faculetën dhe përdore sipas nevojës !</vt:lpstr>
      <vt:lpstr>Punoi :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BONTON</dc:title>
  <dc:creator>Win7</dc:creator>
  <cp:lastModifiedBy>Win7</cp:lastModifiedBy>
  <cp:revision>15</cp:revision>
  <dcterms:created xsi:type="dcterms:W3CDTF">2006-08-16T00:00:00Z</dcterms:created>
  <dcterms:modified xsi:type="dcterms:W3CDTF">2016-02-02T00:26:22Z</dcterms:modified>
</cp:coreProperties>
</file>